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2"/>
  </p:notesMasterIdLst>
  <p:sldIdLst>
    <p:sldId id="317" r:id="rId5"/>
    <p:sldId id="311" r:id="rId6"/>
    <p:sldId id="1096" r:id="rId7"/>
    <p:sldId id="1098" r:id="rId8"/>
    <p:sldId id="1076" r:id="rId9"/>
    <p:sldId id="295" r:id="rId10"/>
    <p:sldId id="1099" r:id="rId11"/>
  </p:sldIdLst>
  <p:sldSz cx="9144000" cy="5143500" type="screen16x9"/>
  <p:notesSz cx="6858000" cy="99472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B7B2F00-BBB3-B463-4F35-0585F41C68CD}" name="Xavier P. Rocheleau" initials="XPR" userId="67151f73c5ee975c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C169"/>
    <a:srgbClr val="449F42"/>
    <a:srgbClr val="02ABE8"/>
    <a:srgbClr val="3CB778"/>
    <a:srgbClr val="B219AB"/>
    <a:srgbClr val="581A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E8E2554-CBE8-46D8-B3A2-7EC89547E1EA}" v="694" dt="2023-11-30T02:00:56.29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3215" autoAdjust="0"/>
  </p:normalViewPr>
  <p:slideViewPr>
    <p:cSldViewPr snapToGrid="0">
      <p:cViewPr varScale="1">
        <p:scale>
          <a:sx n="65" d="100"/>
          <a:sy n="65" d="100"/>
        </p:scale>
        <p:origin x="712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incent Pasquier" userId="0b3f6799-595d-462d-a7d2-50d4075e837c" providerId="ADAL" clId="{DEA98DB5-1899-40B9-9A40-66D96C099556}"/>
    <pc:docChg chg="undo redo custSel addSld delSld modSld sldOrd delMainMaster">
      <pc:chgData name="Vincent Pasquier" userId="0b3f6799-595d-462d-a7d2-50d4075e837c" providerId="ADAL" clId="{DEA98DB5-1899-40B9-9A40-66D96C099556}" dt="2023-10-04T22:08:10.686" v="4622"/>
      <pc:docMkLst>
        <pc:docMk/>
      </pc:docMkLst>
      <pc:sldChg chg="addSp delSp modSp del mod modClrScheme chgLayout">
        <pc:chgData name="Vincent Pasquier" userId="0b3f6799-595d-462d-a7d2-50d4075e837c" providerId="ADAL" clId="{DEA98DB5-1899-40B9-9A40-66D96C099556}" dt="2023-10-04T21:01:12.292" v="3400" actId="47"/>
        <pc:sldMkLst>
          <pc:docMk/>
          <pc:sldMk cId="284552154" sldId="259"/>
        </pc:sldMkLst>
        <pc:spChg chg="mod ord">
          <ac:chgData name="Vincent Pasquier" userId="0b3f6799-595d-462d-a7d2-50d4075e837c" providerId="ADAL" clId="{DEA98DB5-1899-40B9-9A40-66D96C099556}" dt="2023-10-03T19:11:47.022" v="55" actId="700"/>
          <ac:spMkLst>
            <pc:docMk/>
            <pc:sldMk cId="284552154" sldId="259"/>
            <ac:spMk id="2" creationId="{9A29ACF2-05F7-C064-1AAD-5C64257C9F62}"/>
          </ac:spMkLst>
        </pc:spChg>
        <pc:spChg chg="mod ord">
          <ac:chgData name="Vincent Pasquier" userId="0b3f6799-595d-462d-a7d2-50d4075e837c" providerId="ADAL" clId="{DEA98DB5-1899-40B9-9A40-66D96C099556}" dt="2023-10-03T19:11:47.022" v="55" actId="700"/>
          <ac:spMkLst>
            <pc:docMk/>
            <pc:sldMk cId="284552154" sldId="259"/>
            <ac:spMk id="3" creationId="{4A8F51D9-B093-19F5-1039-FE7E88FFCBAD}"/>
          </ac:spMkLst>
        </pc:spChg>
        <pc:spChg chg="add mod ord">
          <ac:chgData name="Vincent Pasquier" userId="0b3f6799-595d-462d-a7d2-50d4075e837c" providerId="ADAL" clId="{DEA98DB5-1899-40B9-9A40-66D96C099556}" dt="2023-10-03T19:11:47.022" v="55" actId="700"/>
          <ac:spMkLst>
            <pc:docMk/>
            <pc:sldMk cId="284552154" sldId="259"/>
            <ac:spMk id="6" creationId="{F5C1671B-AD7E-39CF-E406-4659FC72F7C0}"/>
          </ac:spMkLst>
        </pc:spChg>
        <pc:picChg chg="del">
          <ac:chgData name="Vincent Pasquier" userId="0b3f6799-595d-462d-a7d2-50d4075e837c" providerId="ADAL" clId="{DEA98DB5-1899-40B9-9A40-66D96C099556}" dt="2023-10-03T19:11:39.386" v="54" actId="478"/>
          <ac:picMkLst>
            <pc:docMk/>
            <pc:sldMk cId="284552154" sldId="259"/>
            <ac:picMk id="5" creationId="{B8F261F9-9759-4E38-4AB5-D92B53C5DD67}"/>
          </ac:picMkLst>
        </pc:picChg>
      </pc:sldChg>
      <pc:sldChg chg="addSp delSp modSp add del mod modClrScheme chgLayout">
        <pc:chgData name="Vincent Pasquier" userId="0b3f6799-595d-462d-a7d2-50d4075e837c" providerId="ADAL" clId="{DEA98DB5-1899-40B9-9A40-66D96C099556}" dt="2023-10-04T21:01:11.471" v="3399" actId="47"/>
        <pc:sldMkLst>
          <pc:docMk/>
          <pc:sldMk cId="424297155" sldId="261"/>
        </pc:sldMkLst>
        <pc:spChg chg="mod ord">
          <ac:chgData name="Vincent Pasquier" userId="0b3f6799-595d-462d-a7d2-50d4075e837c" providerId="ADAL" clId="{DEA98DB5-1899-40B9-9A40-66D96C099556}" dt="2023-10-03T19:12:01.447" v="57" actId="1076"/>
          <ac:spMkLst>
            <pc:docMk/>
            <pc:sldMk cId="424297155" sldId="261"/>
            <ac:spMk id="2" creationId="{7999BEBC-E594-78EE-D7E6-B8FAC3F9A522}"/>
          </ac:spMkLst>
        </pc:spChg>
        <pc:spChg chg="mod ord">
          <ac:chgData name="Vincent Pasquier" userId="0b3f6799-595d-462d-a7d2-50d4075e837c" providerId="ADAL" clId="{DEA98DB5-1899-40B9-9A40-66D96C099556}" dt="2023-10-03T19:12:59.407" v="82" actId="108"/>
          <ac:spMkLst>
            <pc:docMk/>
            <pc:sldMk cId="424297155" sldId="261"/>
            <ac:spMk id="3" creationId="{35F09B40-2BD3-DC25-7C8E-C88776C796C1}"/>
          </ac:spMkLst>
        </pc:spChg>
        <pc:spChg chg="add del mod ord">
          <ac:chgData name="Vincent Pasquier" userId="0b3f6799-595d-462d-a7d2-50d4075e837c" providerId="ADAL" clId="{DEA98DB5-1899-40B9-9A40-66D96C099556}" dt="2023-10-03T19:12:06.176" v="58" actId="478"/>
          <ac:spMkLst>
            <pc:docMk/>
            <pc:sldMk cId="424297155" sldId="261"/>
            <ac:spMk id="4" creationId="{F78E117F-978E-4704-701D-8B5A36816164}"/>
          </ac:spMkLst>
        </pc:spChg>
      </pc:sldChg>
      <pc:sldChg chg="addSp delSp modSp add del mod modClrScheme chgLayout">
        <pc:chgData name="Vincent Pasquier" userId="0b3f6799-595d-462d-a7d2-50d4075e837c" providerId="ADAL" clId="{DEA98DB5-1899-40B9-9A40-66D96C099556}" dt="2023-10-04T21:01:10.537" v="3398" actId="47"/>
        <pc:sldMkLst>
          <pc:docMk/>
          <pc:sldMk cId="2203812945" sldId="262"/>
        </pc:sldMkLst>
        <pc:spChg chg="mod ord">
          <ac:chgData name="Vincent Pasquier" userId="0b3f6799-595d-462d-a7d2-50d4075e837c" providerId="ADAL" clId="{DEA98DB5-1899-40B9-9A40-66D96C099556}" dt="2023-10-03T19:11:57.847" v="56" actId="700"/>
          <ac:spMkLst>
            <pc:docMk/>
            <pc:sldMk cId="2203812945" sldId="262"/>
            <ac:spMk id="2" creationId="{50A26D4C-E907-3301-F187-0788C0C7C6D9}"/>
          </ac:spMkLst>
        </pc:spChg>
        <pc:spChg chg="mod ord">
          <ac:chgData name="Vincent Pasquier" userId="0b3f6799-595d-462d-a7d2-50d4075e837c" providerId="ADAL" clId="{DEA98DB5-1899-40B9-9A40-66D96C099556}" dt="2023-10-03T19:12:50.717" v="81" actId="108"/>
          <ac:spMkLst>
            <pc:docMk/>
            <pc:sldMk cId="2203812945" sldId="262"/>
            <ac:spMk id="3" creationId="{C88EA4CE-9D08-F50C-B852-C630AAAD5DDD}"/>
          </ac:spMkLst>
        </pc:spChg>
        <pc:spChg chg="add mod ord">
          <ac:chgData name="Vincent Pasquier" userId="0b3f6799-595d-462d-a7d2-50d4075e837c" providerId="ADAL" clId="{DEA98DB5-1899-40B9-9A40-66D96C099556}" dt="2023-10-03T19:11:57.847" v="56" actId="700"/>
          <ac:spMkLst>
            <pc:docMk/>
            <pc:sldMk cId="2203812945" sldId="262"/>
            <ac:spMk id="4" creationId="{9FF45D6A-98DA-4749-A366-F5343634AAF9}"/>
          </ac:spMkLst>
        </pc:spChg>
        <pc:picChg chg="mod">
          <ac:chgData name="Vincent Pasquier" userId="0b3f6799-595d-462d-a7d2-50d4075e837c" providerId="ADAL" clId="{DEA98DB5-1899-40B9-9A40-66D96C099556}" dt="2023-10-03T19:12:15.237" v="63" actId="1076"/>
          <ac:picMkLst>
            <pc:docMk/>
            <pc:sldMk cId="2203812945" sldId="262"/>
            <ac:picMk id="5" creationId="{618E2FC2-5726-484C-A64C-5083C237625A}"/>
          </ac:picMkLst>
        </pc:picChg>
        <pc:picChg chg="del">
          <ac:chgData name="Vincent Pasquier" userId="0b3f6799-595d-462d-a7d2-50d4075e837c" providerId="ADAL" clId="{DEA98DB5-1899-40B9-9A40-66D96C099556}" dt="2023-10-03T19:12:16.477" v="64" actId="478"/>
          <ac:picMkLst>
            <pc:docMk/>
            <pc:sldMk cId="2203812945" sldId="262"/>
            <ac:picMk id="6" creationId="{EE74FC67-147D-5071-7523-3B334874BEA1}"/>
          </ac:picMkLst>
        </pc:picChg>
        <pc:picChg chg="mod">
          <ac:chgData name="Vincent Pasquier" userId="0b3f6799-595d-462d-a7d2-50d4075e837c" providerId="ADAL" clId="{DEA98DB5-1899-40B9-9A40-66D96C099556}" dt="2023-10-03T19:12:26.307" v="69" actId="1076"/>
          <ac:picMkLst>
            <pc:docMk/>
            <pc:sldMk cId="2203812945" sldId="262"/>
            <ac:picMk id="7" creationId="{F03B8F3C-5FCC-E011-A5BC-25DAEFBD906A}"/>
          </ac:picMkLst>
        </pc:picChg>
        <pc:cxnChg chg="mod">
          <ac:chgData name="Vincent Pasquier" userId="0b3f6799-595d-462d-a7d2-50d4075e837c" providerId="ADAL" clId="{DEA98DB5-1899-40B9-9A40-66D96C099556}" dt="2023-10-03T19:12:23.936" v="68" actId="1076"/>
          <ac:cxnSpMkLst>
            <pc:docMk/>
            <pc:sldMk cId="2203812945" sldId="262"/>
            <ac:cxnSpMk id="9" creationId="{617F604C-7DE7-0D48-81DC-4263CE9A99A0}"/>
          </ac:cxnSpMkLst>
        </pc:cxnChg>
      </pc:sldChg>
      <pc:sldChg chg="del">
        <pc:chgData name="Vincent Pasquier" userId="0b3f6799-595d-462d-a7d2-50d4075e837c" providerId="ADAL" clId="{DEA98DB5-1899-40B9-9A40-66D96C099556}" dt="2023-10-03T18:48:37.236" v="18" actId="47"/>
        <pc:sldMkLst>
          <pc:docMk/>
          <pc:sldMk cId="1690750234" sldId="305"/>
        </pc:sldMkLst>
      </pc:sldChg>
      <pc:sldChg chg="modSp mod">
        <pc:chgData name="Vincent Pasquier" userId="0b3f6799-595d-462d-a7d2-50d4075e837c" providerId="ADAL" clId="{DEA98DB5-1899-40B9-9A40-66D96C099556}" dt="2023-10-04T21:06:07.012" v="3456" actId="14100"/>
        <pc:sldMkLst>
          <pc:docMk/>
          <pc:sldMk cId="3917017039" sldId="311"/>
        </pc:sldMkLst>
        <pc:spChg chg="mod">
          <ac:chgData name="Vincent Pasquier" userId="0b3f6799-595d-462d-a7d2-50d4075e837c" providerId="ADAL" clId="{DEA98DB5-1899-40B9-9A40-66D96C099556}" dt="2023-10-03T18:48:09.901" v="16" actId="20577"/>
          <ac:spMkLst>
            <pc:docMk/>
            <pc:sldMk cId="3917017039" sldId="311"/>
            <ac:spMk id="16" creationId="{3CFB5115-273C-1147-9C2A-02BE1CAB7C60}"/>
          </ac:spMkLst>
        </pc:spChg>
        <pc:spChg chg="mod">
          <ac:chgData name="Vincent Pasquier" userId="0b3f6799-595d-462d-a7d2-50d4075e837c" providerId="ADAL" clId="{DEA98DB5-1899-40B9-9A40-66D96C099556}" dt="2023-10-03T18:48:16.472" v="17"/>
          <ac:spMkLst>
            <pc:docMk/>
            <pc:sldMk cId="3917017039" sldId="311"/>
            <ac:spMk id="17" creationId="{E059F482-1ACB-164A-AB57-1D6182FECD7D}"/>
          </ac:spMkLst>
        </pc:spChg>
        <pc:spChg chg="mod">
          <ac:chgData name="Vincent Pasquier" userId="0b3f6799-595d-462d-a7d2-50d4075e837c" providerId="ADAL" clId="{DEA98DB5-1899-40B9-9A40-66D96C099556}" dt="2023-10-04T21:06:07.012" v="3456" actId="14100"/>
          <ac:spMkLst>
            <pc:docMk/>
            <pc:sldMk cId="3917017039" sldId="311"/>
            <ac:spMk id="18" creationId="{722064FC-1072-F743-92DC-BAB8C0714C2E}"/>
          </ac:spMkLst>
        </pc:spChg>
      </pc:sldChg>
      <pc:sldChg chg="addSp delSp modSp del mod modClrScheme modAnim chgLayout">
        <pc:chgData name="Vincent Pasquier" userId="0b3f6799-595d-462d-a7d2-50d4075e837c" providerId="ADAL" clId="{DEA98DB5-1899-40B9-9A40-66D96C099556}" dt="2023-10-04T21:01:09.602" v="3397" actId="47"/>
        <pc:sldMkLst>
          <pc:docMk/>
          <pc:sldMk cId="1609899766" sldId="316"/>
        </pc:sldMkLst>
        <pc:spChg chg="mod ord">
          <ac:chgData name="Vincent Pasquier" userId="0b3f6799-595d-462d-a7d2-50d4075e837c" providerId="ADAL" clId="{DEA98DB5-1899-40B9-9A40-66D96C099556}" dt="2023-10-03T19:12:31.317" v="70" actId="20577"/>
          <ac:spMkLst>
            <pc:docMk/>
            <pc:sldMk cId="1609899766" sldId="316"/>
            <ac:spMk id="2" creationId="{C8A672CF-3F7E-0060-51E9-4E18F36105FF}"/>
          </ac:spMkLst>
        </pc:spChg>
        <pc:spChg chg="mod ord">
          <ac:chgData name="Vincent Pasquier" userId="0b3f6799-595d-462d-a7d2-50d4075e837c" providerId="ADAL" clId="{DEA98DB5-1899-40B9-9A40-66D96C099556}" dt="2023-10-03T19:13:19.767" v="86" actId="14100"/>
          <ac:spMkLst>
            <pc:docMk/>
            <pc:sldMk cId="1609899766" sldId="316"/>
            <ac:spMk id="3" creationId="{E255524C-129C-1097-2FF6-81F842EEC8E9}"/>
          </ac:spMkLst>
        </pc:spChg>
        <pc:spChg chg="add del mod ord">
          <ac:chgData name="Vincent Pasquier" userId="0b3f6799-595d-462d-a7d2-50d4075e837c" providerId="ADAL" clId="{DEA98DB5-1899-40B9-9A40-66D96C099556}" dt="2023-10-03T19:12:32.877" v="71" actId="478"/>
          <ac:spMkLst>
            <pc:docMk/>
            <pc:sldMk cId="1609899766" sldId="316"/>
            <ac:spMk id="4" creationId="{B9D827C4-88CF-67AF-4683-D0B3B0BEDD16}"/>
          </ac:spMkLst>
        </pc:spChg>
        <pc:picChg chg="mod">
          <ac:chgData name="Vincent Pasquier" userId="0b3f6799-595d-462d-a7d2-50d4075e837c" providerId="ADAL" clId="{DEA98DB5-1899-40B9-9A40-66D96C099556}" dt="2023-10-03T19:13:25.316" v="91" actId="1076"/>
          <ac:picMkLst>
            <pc:docMk/>
            <pc:sldMk cId="1609899766" sldId="316"/>
            <ac:picMk id="7" creationId="{B566079E-6D3C-BF61-7C49-B75F15FA7D83}"/>
          </ac:picMkLst>
        </pc:picChg>
      </pc:sldChg>
      <pc:sldChg chg="modSp mod">
        <pc:chgData name="Vincent Pasquier" userId="0b3f6799-595d-462d-a7d2-50d4075e837c" providerId="ADAL" clId="{DEA98DB5-1899-40B9-9A40-66D96C099556}" dt="2023-10-04T21:06:47.312" v="3457" actId="114"/>
        <pc:sldMkLst>
          <pc:docMk/>
          <pc:sldMk cId="3302802586" sldId="330"/>
        </pc:sldMkLst>
        <pc:spChg chg="mod">
          <ac:chgData name="Vincent Pasquier" userId="0b3f6799-595d-462d-a7d2-50d4075e837c" providerId="ADAL" clId="{DEA98DB5-1899-40B9-9A40-66D96C099556}" dt="2023-10-04T21:06:47.312" v="3457" actId="114"/>
          <ac:spMkLst>
            <pc:docMk/>
            <pc:sldMk cId="3302802586" sldId="330"/>
            <ac:spMk id="3" creationId="{A37D4632-5C8C-3BF2-2CAF-D7AE06D274BA}"/>
          </ac:spMkLst>
        </pc:spChg>
      </pc:sldChg>
      <pc:sldChg chg="addSp modSp mod">
        <pc:chgData name="Vincent Pasquier" userId="0b3f6799-595d-462d-a7d2-50d4075e837c" providerId="ADAL" clId="{DEA98DB5-1899-40B9-9A40-66D96C099556}" dt="2023-10-03T19:10:31.926" v="53" actId="207"/>
        <pc:sldMkLst>
          <pc:docMk/>
          <pc:sldMk cId="1202430372" sldId="1064"/>
        </pc:sldMkLst>
        <pc:spChg chg="add mod">
          <ac:chgData name="Vincent Pasquier" userId="0b3f6799-595d-462d-a7d2-50d4075e837c" providerId="ADAL" clId="{DEA98DB5-1899-40B9-9A40-66D96C099556}" dt="2023-10-03T19:10:31.926" v="53" actId="207"/>
          <ac:spMkLst>
            <pc:docMk/>
            <pc:sldMk cId="1202430372" sldId="1064"/>
            <ac:spMk id="20" creationId="{C71C6E5D-8331-DCF5-D86D-6B42BBF8BBFE}"/>
          </ac:spMkLst>
        </pc:spChg>
      </pc:sldChg>
      <pc:sldChg chg="modSp mod">
        <pc:chgData name="Vincent Pasquier" userId="0b3f6799-595d-462d-a7d2-50d4075e837c" providerId="ADAL" clId="{DEA98DB5-1899-40B9-9A40-66D96C099556}" dt="2023-10-04T21:05:37.021" v="3443" actId="20577"/>
        <pc:sldMkLst>
          <pc:docMk/>
          <pc:sldMk cId="3272053567" sldId="1071"/>
        </pc:sldMkLst>
        <pc:spChg chg="mod">
          <ac:chgData name="Vincent Pasquier" userId="0b3f6799-595d-462d-a7d2-50d4075e837c" providerId="ADAL" clId="{DEA98DB5-1899-40B9-9A40-66D96C099556}" dt="2023-10-04T21:05:37.021" v="3443" actId="20577"/>
          <ac:spMkLst>
            <pc:docMk/>
            <pc:sldMk cId="3272053567" sldId="1071"/>
            <ac:spMk id="12" creationId="{2B03FEFA-19B1-76AA-CEA6-DE51F3CCC293}"/>
          </ac:spMkLst>
        </pc:spChg>
      </pc:sldChg>
      <pc:sldChg chg="del">
        <pc:chgData name="Vincent Pasquier" userId="0b3f6799-595d-462d-a7d2-50d4075e837c" providerId="ADAL" clId="{DEA98DB5-1899-40B9-9A40-66D96C099556}" dt="2023-10-03T19:13:32.417" v="93" actId="47"/>
        <pc:sldMkLst>
          <pc:docMk/>
          <pc:sldMk cId="3655161287" sldId="1072"/>
        </pc:sldMkLst>
      </pc:sldChg>
      <pc:sldChg chg="addSp delSp modSp add del mod delAnim modNotesTx">
        <pc:chgData name="Vincent Pasquier" userId="0b3f6799-595d-462d-a7d2-50d4075e837c" providerId="ADAL" clId="{DEA98DB5-1899-40B9-9A40-66D96C099556}" dt="2023-10-04T21:05:10.151" v="3441" actId="47"/>
        <pc:sldMkLst>
          <pc:docMk/>
          <pc:sldMk cId="559319895" sldId="1075"/>
        </pc:sldMkLst>
        <pc:spChg chg="mod">
          <ac:chgData name="Vincent Pasquier" userId="0b3f6799-595d-462d-a7d2-50d4075e837c" providerId="ADAL" clId="{DEA98DB5-1899-40B9-9A40-66D96C099556}" dt="2023-10-03T19:20:39.787" v="418" actId="1076"/>
          <ac:spMkLst>
            <pc:docMk/>
            <pc:sldMk cId="559319895" sldId="1075"/>
            <ac:spMk id="2" creationId="{C8A672CF-3F7E-0060-51E9-4E18F36105FF}"/>
          </ac:spMkLst>
        </pc:spChg>
        <pc:spChg chg="del">
          <ac:chgData name="Vincent Pasquier" userId="0b3f6799-595d-462d-a7d2-50d4075e837c" providerId="ADAL" clId="{DEA98DB5-1899-40B9-9A40-66D96C099556}" dt="2023-10-03T19:14:46.316" v="270" actId="478"/>
          <ac:spMkLst>
            <pc:docMk/>
            <pc:sldMk cId="559319895" sldId="1075"/>
            <ac:spMk id="3" creationId="{E255524C-129C-1097-2FF6-81F842EEC8E9}"/>
          </ac:spMkLst>
        </pc:spChg>
        <pc:spChg chg="add del mod">
          <ac:chgData name="Vincent Pasquier" userId="0b3f6799-595d-462d-a7d2-50d4075e837c" providerId="ADAL" clId="{DEA98DB5-1899-40B9-9A40-66D96C099556}" dt="2023-10-03T19:14:49.636" v="272" actId="478"/>
          <ac:spMkLst>
            <pc:docMk/>
            <pc:sldMk cId="559319895" sldId="1075"/>
            <ac:spMk id="5" creationId="{B47AD4A8-33F3-F42F-376A-99431E9B1D00}"/>
          </ac:spMkLst>
        </pc:spChg>
        <pc:spChg chg="add del mod">
          <ac:chgData name="Vincent Pasquier" userId="0b3f6799-595d-462d-a7d2-50d4075e837c" providerId="ADAL" clId="{DEA98DB5-1899-40B9-9A40-66D96C099556}" dt="2023-10-04T21:04:49.471" v="3438" actId="21"/>
          <ac:spMkLst>
            <pc:docMk/>
            <pc:sldMk cId="559319895" sldId="1075"/>
            <ac:spMk id="17" creationId="{189EA91E-1086-9E02-1FEC-D17A2B0F9418}"/>
          </ac:spMkLst>
        </pc:spChg>
        <pc:spChg chg="add del mod">
          <ac:chgData name="Vincent Pasquier" userId="0b3f6799-595d-462d-a7d2-50d4075e837c" providerId="ADAL" clId="{DEA98DB5-1899-40B9-9A40-66D96C099556}" dt="2023-10-04T21:04:49.471" v="3438" actId="21"/>
          <ac:spMkLst>
            <pc:docMk/>
            <pc:sldMk cId="559319895" sldId="1075"/>
            <ac:spMk id="18" creationId="{B01FCE36-174C-E092-F82A-BED7866CE61E}"/>
          </ac:spMkLst>
        </pc:spChg>
        <pc:spChg chg="add del mod">
          <ac:chgData name="Vincent Pasquier" userId="0b3f6799-595d-462d-a7d2-50d4075e837c" providerId="ADAL" clId="{DEA98DB5-1899-40B9-9A40-66D96C099556}" dt="2023-10-04T21:04:49.471" v="3438" actId="21"/>
          <ac:spMkLst>
            <pc:docMk/>
            <pc:sldMk cId="559319895" sldId="1075"/>
            <ac:spMk id="19" creationId="{59E65397-B7CF-CE4D-0C85-1026D794B32E}"/>
          </ac:spMkLst>
        </pc:spChg>
        <pc:spChg chg="add del mod">
          <ac:chgData name="Vincent Pasquier" userId="0b3f6799-595d-462d-a7d2-50d4075e837c" providerId="ADAL" clId="{DEA98DB5-1899-40B9-9A40-66D96C099556}" dt="2023-10-04T21:04:49.471" v="3438" actId="21"/>
          <ac:spMkLst>
            <pc:docMk/>
            <pc:sldMk cId="559319895" sldId="1075"/>
            <ac:spMk id="20" creationId="{82B67962-99F0-20DB-045A-3A9A47BFE467}"/>
          </ac:spMkLst>
        </pc:spChg>
        <pc:spChg chg="add del mod">
          <ac:chgData name="Vincent Pasquier" userId="0b3f6799-595d-462d-a7d2-50d4075e837c" providerId="ADAL" clId="{DEA98DB5-1899-40B9-9A40-66D96C099556}" dt="2023-10-04T21:04:49.471" v="3438" actId="21"/>
          <ac:spMkLst>
            <pc:docMk/>
            <pc:sldMk cId="559319895" sldId="1075"/>
            <ac:spMk id="21" creationId="{54FD7ABB-DBE6-EE4A-E7AC-67F4E9FBD4AD}"/>
          </ac:spMkLst>
        </pc:spChg>
        <pc:picChg chg="del">
          <ac:chgData name="Vincent Pasquier" userId="0b3f6799-595d-462d-a7d2-50d4075e837c" providerId="ADAL" clId="{DEA98DB5-1899-40B9-9A40-66D96C099556}" dt="2023-10-03T19:14:48.137" v="271" actId="478"/>
          <ac:picMkLst>
            <pc:docMk/>
            <pc:sldMk cId="559319895" sldId="1075"/>
            <ac:picMk id="7" creationId="{B566079E-6D3C-BF61-7C49-B75F15FA7D83}"/>
          </ac:picMkLst>
        </pc:picChg>
        <pc:picChg chg="add del mod">
          <ac:chgData name="Vincent Pasquier" userId="0b3f6799-595d-462d-a7d2-50d4075e837c" providerId="ADAL" clId="{DEA98DB5-1899-40B9-9A40-66D96C099556}" dt="2023-10-04T21:04:49.471" v="3438" actId="21"/>
          <ac:picMkLst>
            <pc:docMk/>
            <pc:sldMk cId="559319895" sldId="1075"/>
            <ac:picMk id="8" creationId="{F10D5F22-8E34-5905-7F17-6F63C6903ECC}"/>
          </ac:picMkLst>
        </pc:picChg>
        <pc:picChg chg="add del mod">
          <ac:chgData name="Vincent Pasquier" userId="0b3f6799-595d-462d-a7d2-50d4075e837c" providerId="ADAL" clId="{DEA98DB5-1899-40B9-9A40-66D96C099556}" dt="2023-10-04T21:04:49.471" v="3438" actId="21"/>
          <ac:picMkLst>
            <pc:docMk/>
            <pc:sldMk cId="559319895" sldId="1075"/>
            <ac:picMk id="10" creationId="{3B043E5B-0FE9-FE85-ED0E-687B440B978E}"/>
          </ac:picMkLst>
        </pc:picChg>
        <pc:picChg chg="add del mod">
          <ac:chgData name="Vincent Pasquier" userId="0b3f6799-595d-462d-a7d2-50d4075e837c" providerId="ADAL" clId="{DEA98DB5-1899-40B9-9A40-66D96C099556}" dt="2023-10-04T21:04:49.471" v="3438" actId="21"/>
          <ac:picMkLst>
            <pc:docMk/>
            <pc:sldMk cId="559319895" sldId="1075"/>
            <ac:picMk id="12" creationId="{D403FDFB-65B9-81B6-1F29-AC68CC27DF04}"/>
          </ac:picMkLst>
        </pc:picChg>
        <pc:picChg chg="add del mod">
          <ac:chgData name="Vincent Pasquier" userId="0b3f6799-595d-462d-a7d2-50d4075e837c" providerId="ADAL" clId="{DEA98DB5-1899-40B9-9A40-66D96C099556}" dt="2023-10-04T21:04:49.471" v="3438" actId="21"/>
          <ac:picMkLst>
            <pc:docMk/>
            <pc:sldMk cId="559319895" sldId="1075"/>
            <ac:picMk id="14" creationId="{303F3382-77B0-81E6-70C6-906A5E30EEDF}"/>
          </ac:picMkLst>
        </pc:picChg>
        <pc:picChg chg="add del mod">
          <ac:chgData name="Vincent Pasquier" userId="0b3f6799-595d-462d-a7d2-50d4075e837c" providerId="ADAL" clId="{DEA98DB5-1899-40B9-9A40-66D96C099556}" dt="2023-10-04T21:04:49.471" v="3438" actId="21"/>
          <ac:picMkLst>
            <pc:docMk/>
            <pc:sldMk cId="559319895" sldId="1075"/>
            <ac:picMk id="16" creationId="{DDE319E7-774B-FCDF-C52C-17F238D38C22}"/>
          </ac:picMkLst>
        </pc:picChg>
      </pc:sldChg>
      <pc:sldChg chg="addSp delSp modSp new mod modClrScheme modAnim chgLayout">
        <pc:chgData name="Vincent Pasquier" userId="0b3f6799-595d-462d-a7d2-50d4075e837c" providerId="ADAL" clId="{DEA98DB5-1899-40B9-9A40-66D96C099556}" dt="2023-10-04T19:18:55.544" v="582" actId="207"/>
        <pc:sldMkLst>
          <pc:docMk/>
          <pc:sldMk cId="1494218392" sldId="1076"/>
        </pc:sldMkLst>
        <pc:spChg chg="add del mod ord">
          <ac:chgData name="Vincent Pasquier" userId="0b3f6799-595d-462d-a7d2-50d4075e837c" providerId="ADAL" clId="{DEA98DB5-1899-40B9-9A40-66D96C099556}" dt="2023-10-04T19:15:30.424" v="435" actId="700"/>
          <ac:spMkLst>
            <pc:docMk/>
            <pc:sldMk cId="1494218392" sldId="1076"/>
            <ac:spMk id="2" creationId="{6ECC946E-9C56-BD4E-4D61-19A2C8A4C17D}"/>
          </ac:spMkLst>
        </pc:spChg>
        <pc:spChg chg="add del mod ord">
          <ac:chgData name="Vincent Pasquier" userId="0b3f6799-595d-462d-a7d2-50d4075e837c" providerId="ADAL" clId="{DEA98DB5-1899-40B9-9A40-66D96C099556}" dt="2023-10-04T19:15:30.424" v="435" actId="700"/>
          <ac:spMkLst>
            <pc:docMk/>
            <pc:sldMk cId="1494218392" sldId="1076"/>
            <ac:spMk id="3" creationId="{B9AE2A53-9D55-11B9-634E-70A209486369}"/>
          </ac:spMkLst>
        </pc:spChg>
        <pc:spChg chg="add del mod ord">
          <ac:chgData name="Vincent Pasquier" userId="0b3f6799-595d-462d-a7d2-50d4075e837c" providerId="ADAL" clId="{DEA98DB5-1899-40B9-9A40-66D96C099556}" dt="2023-10-04T19:15:35.004" v="436" actId="700"/>
          <ac:spMkLst>
            <pc:docMk/>
            <pc:sldMk cId="1494218392" sldId="1076"/>
            <ac:spMk id="4" creationId="{75C84329-1B4F-9FEB-F336-00D959A8BD43}"/>
          </ac:spMkLst>
        </pc:spChg>
        <pc:spChg chg="add del mod ord">
          <ac:chgData name="Vincent Pasquier" userId="0b3f6799-595d-462d-a7d2-50d4075e837c" providerId="ADAL" clId="{DEA98DB5-1899-40B9-9A40-66D96C099556}" dt="2023-10-04T19:15:35.004" v="436" actId="700"/>
          <ac:spMkLst>
            <pc:docMk/>
            <pc:sldMk cId="1494218392" sldId="1076"/>
            <ac:spMk id="5" creationId="{C9554041-D830-CBE5-3770-408DB00A46EA}"/>
          </ac:spMkLst>
        </pc:spChg>
        <pc:spChg chg="add del mod ord">
          <ac:chgData name="Vincent Pasquier" userId="0b3f6799-595d-462d-a7d2-50d4075e837c" providerId="ADAL" clId="{DEA98DB5-1899-40B9-9A40-66D96C099556}" dt="2023-10-04T19:15:35.004" v="436" actId="700"/>
          <ac:spMkLst>
            <pc:docMk/>
            <pc:sldMk cId="1494218392" sldId="1076"/>
            <ac:spMk id="6" creationId="{6AB42849-B24F-56C9-F4A6-046B874F0539}"/>
          </ac:spMkLst>
        </pc:spChg>
        <pc:spChg chg="add del mod ord">
          <ac:chgData name="Vincent Pasquier" userId="0b3f6799-595d-462d-a7d2-50d4075e837c" providerId="ADAL" clId="{DEA98DB5-1899-40B9-9A40-66D96C099556}" dt="2023-10-04T19:15:35.004" v="436" actId="700"/>
          <ac:spMkLst>
            <pc:docMk/>
            <pc:sldMk cId="1494218392" sldId="1076"/>
            <ac:spMk id="7" creationId="{B48B46B9-D38C-6803-2E05-5EB5B43E7A37}"/>
          </ac:spMkLst>
        </pc:spChg>
        <pc:spChg chg="add del mod ord">
          <ac:chgData name="Vincent Pasquier" userId="0b3f6799-595d-462d-a7d2-50d4075e837c" providerId="ADAL" clId="{DEA98DB5-1899-40B9-9A40-66D96C099556}" dt="2023-10-04T19:15:35.004" v="436" actId="700"/>
          <ac:spMkLst>
            <pc:docMk/>
            <pc:sldMk cId="1494218392" sldId="1076"/>
            <ac:spMk id="8" creationId="{18BE5B9D-3570-0227-ADFB-A0ED47FAF929}"/>
          </ac:spMkLst>
        </pc:spChg>
        <pc:spChg chg="add del mod ord">
          <ac:chgData name="Vincent Pasquier" userId="0b3f6799-595d-462d-a7d2-50d4075e837c" providerId="ADAL" clId="{DEA98DB5-1899-40B9-9A40-66D96C099556}" dt="2023-10-04T19:15:35.004" v="436" actId="700"/>
          <ac:spMkLst>
            <pc:docMk/>
            <pc:sldMk cId="1494218392" sldId="1076"/>
            <ac:spMk id="9" creationId="{7F96205B-3EF8-507F-F916-941D5BCC2920}"/>
          </ac:spMkLst>
        </pc:spChg>
        <pc:spChg chg="add del mod ord">
          <ac:chgData name="Vincent Pasquier" userId="0b3f6799-595d-462d-a7d2-50d4075e837c" providerId="ADAL" clId="{DEA98DB5-1899-40B9-9A40-66D96C099556}" dt="2023-10-04T19:15:37.642" v="437" actId="700"/>
          <ac:spMkLst>
            <pc:docMk/>
            <pc:sldMk cId="1494218392" sldId="1076"/>
            <ac:spMk id="10" creationId="{DEC14681-55FB-65CB-837C-51793F00785E}"/>
          </ac:spMkLst>
        </pc:spChg>
        <pc:spChg chg="add del mod ord">
          <ac:chgData name="Vincent Pasquier" userId="0b3f6799-595d-462d-a7d2-50d4075e837c" providerId="ADAL" clId="{DEA98DB5-1899-40B9-9A40-66D96C099556}" dt="2023-10-04T19:15:37.642" v="437" actId="700"/>
          <ac:spMkLst>
            <pc:docMk/>
            <pc:sldMk cId="1494218392" sldId="1076"/>
            <ac:spMk id="11" creationId="{A47D37B7-0A41-AF39-9A43-6BB814CF272D}"/>
          </ac:spMkLst>
        </pc:spChg>
        <pc:spChg chg="add del mod ord">
          <ac:chgData name="Vincent Pasquier" userId="0b3f6799-595d-462d-a7d2-50d4075e837c" providerId="ADAL" clId="{DEA98DB5-1899-40B9-9A40-66D96C099556}" dt="2023-10-04T19:15:37.642" v="437" actId="700"/>
          <ac:spMkLst>
            <pc:docMk/>
            <pc:sldMk cId="1494218392" sldId="1076"/>
            <ac:spMk id="12" creationId="{291B557B-5C8D-7164-2E53-453EC18B51BA}"/>
          </ac:spMkLst>
        </pc:spChg>
        <pc:spChg chg="add del mod ord">
          <ac:chgData name="Vincent Pasquier" userId="0b3f6799-595d-462d-a7d2-50d4075e837c" providerId="ADAL" clId="{DEA98DB5-1899-40B9-9A40-66D96C099556}" dt="2023-10-04T19:15:37.642" v="437" actId="700"/>
          <ac:spMkLst>
            <pc:docMk/>
            <pc:sldMk cId="1494218392" sldId="1076"/>
            <ac:spMk id="13" creationId="{40BB381B-2AB1-CF9D-22E1-49EEAC8263CF}"/>
          </ac:spMkLst>
        </pc:spChg>
        <pc:spChg chg="add mod ord">
          <ac:chgData name="Vincent Pasquier" userId="0b3f6799-595d-462d-a7d2-50d4075e837c" providerId="ADAL" clId="{DEA98DB5-1899-40B9-9A40-66D96C099556}" dt="2023-10-04T19:16:47.384" v="532" actId="6549"/>
          <ac:spMkLst>
            <pc:docMk/>
            <pc:sldMk cId="1494218392" sldId="1076"/>
            <ac:spMk id="14" creationId="{39630FFC-C1E2-B07D-1A3B-DE83467FCE16}"/>
          </ac:spMkLst>
        </pc:spChg>
        <pc:spChg chg="add del mod ord">
          <ac:chgData name="Vincent Pasquier" userId="0b3f6799-595d-462d-a7d2-50d4075e837c" providerId="ADAL" clId="{DEA98DB5-1899-40B9-9A40-66D96C099556}" dt="2023-10-04T19:15:40.344" v="438" actId="478"/>
          <ac:spMkLst>
            <pc:docMk/>
            <pc:sldMk cId="1494218392" sldId="1076"/>
            <ac:spMk id="15" creationId="{780D321C-C572-A1C4-CD6D-769FE4755AF0}"/>
          </ac:spMkLst>
        </pc:spChg>
        <pc:spChg chg="add del mod ord">
          <ac:chgData name="Vincent Pasquier" userId="0b3f6799-595d-462d-a7d2-50d4075e837c" providerId="ADAL" clId="{DEA98DB5-1899-40B9-9A40-66D96C099556}" dt="2023-10-04T19:16:38.564" v="520" actId="478"/>
          <ac:spMkLst>
            <pc:docMk/>
            <pc:sldMk cId="1494218392" sldId="1076"/>
            <ac:spMk id="16" creationId="{86DE1617-DA72-3602-BF62-85F045A0AC6A}"/>
          </ac:spMkLst>
        </pc:spChg>
        <pc:spChg chg="add mod">
          <ac:chgData name="Vincent Pasquier" userId="0b3f6799-595d-462d-a7d2-50d4075e837c" providerId="ADAL" clId="{DEA98DB5-1899-40B9-9A40-66D96C099556}" dt="2023-10-04T19:18:11.109" v="553" actId="1076"/>
          <ac:spMkLst>
            <pc:docMk/>
            <pc:sldMk cId="1494218392" sldId="1076"/>
            <ac:spMk id="17" creationId="{6B300330-8522-F4C3-B605-6CFE4DB689A4}"/>
          </ac:spMkLst>
        </pc:spChg>
        <pc:spChg chg="add mod">
          <ac:chgData name="Vincent Pasquier" userId="0b3f6799-595d-462d-a7d2-50d4075e837c" providerId="ADAL" clId="{DEA98DB5-1899-40B9-9A40-66D96C099556}" dt="2023-10-04T19:16:15.213" v="516" actId="207"/>
          <ac:spMkLst>
            <pc:docMk/>
            <pc:sldMk cId="1494218392" sldId="1076"/>
            <ac:spMk id="18" creationId="{90C87EC7-1F5B-48C0-F0DB-8296EEF029AC}"/>
          </ac:spMkLst>
        </pc:spChg>
        <pc:spChg chg="add mod">
          <ac:chgData name="Vincent Pasquier" userId="0b3f6799-595d-462d-a7d2-50d4075e837c" providerId="ADAL" clId="{DEA98DB5-1899-40B9-9A40-66D96C099556}" dt="2023-10-04T19:16:18.912" v="517" actId="207"/>
          <ac:spMkLst>
            <pc:docMk/>
            <pc:sldMk cId="1494218392" sldId="1076"/>
            <ac:spMk id="19" creationId="{CB363CE9-1598-B213-4B48-830497E05410}"/>
          </ac:spMkLst>
        </pc:spChg>
        <pc:spChg chg="add mod">
          <ac:chgData name="Vincent Pasquier" userId="0b3f6799-595d-462d-a7d2-50d4075e837c" providerId="ADAL" clId="{DEA98DB5-1899-40B9-9A40-66D96C099556}" dt="2023-10-04T19:18:52.952" v="581" actId="207"/>
          <ac:spMkLst>
            <pc:docMk/>
            <pc:sldMk cId="1494218392" sldId="1076"/>
            <ac:spMk id="20" creationId="{B255EC36-9B66-58EC-10F2-AE1D92193896}"/>
          </ac:spMkLst>
        </pc:spChg>
        <pc:spChg chg="add mod">
          <ac:chgData name="Vincent Pasquier" userId="0b3f6799-595d-462d-a7d2-50d4075e837c" providerId="ADAL" clId="{DEA98DB5-1899-40B9-9A40-66D96C099556}" dt="2023-10-04T19:18:48.943" v="580" actId="207"/>
          <ac:spMkLst>
            <pc:docMk/>
            <pc:sldMk cId="1494218392" sldId="1076"/>
            <ac:spMk id="21" creationId="{66FE1CFD-BC71-3F2C-5A51-F006619A73AA}"/>
          </ac:spMkLst>
        </pc:spChg>
        <pc:spChg chg="add mod">
          <ac:chgData name="Vincent Pasquier" userId="0b3f6799-595d-462d-a7d2-50d4075e837c" providerId="ADAL" clId="{DEA98DB5-1899-40B9-9A40-66D96C099556}" dt="2023-10-04T19:18:55.544" v="582" actId="207"/>
          <ac:spMkLst>
            <pc:docMk/>
            <pc:sldMk cId="1494218392" sldId="1076"/>
            <ac:spMk id="22" creationId="{7B1A27E4-B798-4659-E363-D9CC48DADB01}"/>
          </ac:spMkLst>
        </pc:spChg>
        <pc:cxnChg chg="add mod">
          <ac:chgData name="Vincent Pasquier" userId="0b3f6799-595d-462d-a7d2-50d4075e837c" providerId="ADAL" clId="{DEA98DB5-1899-40B9-9A40-66D96C099556}" dt="2023-10-04T19:16:04.693" v="514" actId="208"/>
          <ac:cxnSpMkLst>
            <pc:docMk/>
            <pc:sldMk cId="1494218392" sldId="1076"/>
            <ac:cxnSpMk id="23" creationId="{727F48C0-6C70-92BF-A64E-A32FC5397B3F}"/>
          </ac:cxnSpMkLst>
        </pc:cxnChg>
        <pc:cxnChg chg="add mod">
          <ac:chgData name="Vincent Pasquier" userId="0b3f6799-595d-462d-a7d2-50d4075e837c" providerId="ADAL" clId="{DEA98DB5-1899-40B9-9A40-66D96C099556}" dt="2023-10-04T19:16:04.693" v="514" actId="208"/>
          <ac:cxnSpMkLst>
            <pc:docMk/>
            <pc:sldMk cId="1494218392" sldId="1076"/>
            <ac:cxnSpMk id="24" creationId="{676DA7F8-E4F2-2019-54F8-99438812F16E}"/>
          </ac:cxnSpMkLst>
        </pc:cxnChg>
      </pc:sldChg>
      <pc:sldChg chg="addSp delSp modSp new del mod modClrScheme chgLayout">
        <pc:chgData name="Vincent Pasquier" userId="0b3f6799-595d-462d-a7d2-50d4075e837c" providerId="ADAL" clId="{DEA98DB5-1899-40B9-9A40-66D96C099556}" dt="2023-10-04T19:34:18.704" v="1304" actId="47"/>
        <pc:sldMkLst>
          <pc:docMk/>
          <pc:sldMk cId="2275797529" sldId="1077"/>
        </pc:sldMkLst>
        <pc:spChg chg="del mod ord">
          <ac:chgData name="Vincent Pasquier" userId="0b3f6799-595d-462d-a7d2-50d4075e837c" providerId="ADAL" clId="{DEA98DB5-1899-40B9-9A40-66D96C099556}" dt="2023-10-04T19:19:58.677" v="610" actId="700"/>
          <ac:spMkLst>
            <pc:docMk/>
            <pc:sldMk cId="2275797529" sldId="1077"/>
            <ac:spMk id="2" creationId="{47034F19-172F-2E18-D9F1-27A226692001}"/>
          </ac:spMkLst>
        </pc:spChg>
        <pc:spChg chg="mod ord">
          <ac:chgData name="Vincent Pasquier" userId="0b3f6799-595d-462d-a7d2-50d4075e837c" providerId="ADAL" clId="{DEA98DB5-1899-40B9-9A40-66D96C099556}" dt="2023-10-04T19:20:02.125" v="611" actId="700"/>
          <ac:spMkLst>
            <pc:docMk/>
            <pc:sldMk cId="2275797529" sldId="1077"/>
            <ac:spMk id="3" creationId="{97C39DE8-F721-9B5A-902E-5BE72541427B}"/>
          </ac:spMkLst>
        </pc:spChg>
        <pc:spChg chg="del mod ord">
          <ac:chgData name="Vincent Pasquier" userId="0b3f6799-595d-462d-a7d2-50d4075e837c" providerId="ADAL" clId="{DEA98DB5-1899-40B9-9A40-66D96C099556}" dt="2023-10-04T19:19:58.677" v="610" actId="700"/>
          <ac:spMkLst>
            <pc:docMk/>
            <pc:sldMk cId="2275797529" sldId="1077"/>
            <ac:spMk id="4" creationId="{6195F8BD-60A3-5A15-66BA-979E4135A23B}"/>
          </ac:spMkLst>
        </pc:spChg>
        <pc:spChg chg="add del mod ord">
          <ac:chgData name="Vincent Pasquier" userId="0b3f6799-595d-462d-a7d2-50d4075e837c" providerId="ADAL" clId="{DEA98DB5-1899-40B9-9A40-66D96C099556}" dt="2023-10-04T19:20:02.125" v="611" actId="700"/>
          <ac:spMkLst>
            <pc:docMk/>
            <pc:sldMk cId="2275797529" sldId="1077"/>
            <ac:spMk id="5" creationId="{7954C8B6-FFB7-8795-F2C8-4B0A488FF5AF}"/>
          </ac:spMkLst>
        </pc:spChg>
        <pc:spChg chg="add del mod ord">
          <ac:chgData name="Vincent Pasquier" userId="0b3f6799-595d-462d-a7d2-50d4075e837c" providerId="ADAL" clId="{DEA98DB5-1899-40B9-9A40-66D96C099556}" dt="2023-10-04T19:20:02.125" v="611" actId="700"/>
          <ac:spMkLst>
            <pc:docMk/>
            <pc:sldMk cId="2275797529" sldId="1077"/>
            <ac:spMk id="6" creationId="{7FA8F7F9-BC34-BEAF-80EB-73F02B3A0885}"/>
          </ac:spMkLst>
        </pc:spChg>
        <pc:spChg chg="add del mod ord">
          <ac:chgData name="Vincent Pasquier" userId="0b3f6799-595d-462d-a7d2-50d4075e837c" providerId="ADAL" clId="{DEA98DB5-1899-40B9-9A40-66D96C099556}" dt="2023-10-04T19:20:02.125" v="611" actId="700"/>
          <ac:spMkLst>
            <pc:docMk/>
            <pc:sldMk cId="2275797529" sldId="1077"/>
            <ac:spMk id="7" creationId="{2BEA89F2-7354-82EF-81BA-7F5C8BA44F77}"/>
          </ac:spMkLst>
        </pc:spChg>
        <pc:spChg chg="add del mod ord">
          <ac:chgData name="Vincent Pasquier" userId="0b3f6799-595d-462d-a7d2-50d4075e837c" providerId="ADAL" clId="{DEA98DB5-1899-40B9-9A40-66D96C099556}" dt="2023-10-04T19:25:56.413" v="1017" actId="21"/>
          <ac:spMkLst>
            <pc:docMk/>
            <pc:sldMk cId="2275797529" sldId="1077"/>
            <ac:spMk id="8" creationId="{2CBA4989-AC0C-8CA5-C2B8-4EB7FEA4DF0C}"/>
          </ac:spMkLst>
        </pc:spChg>
        <pc:spChg chg="add del mod ord">
          <ac:chgData name="Vincent Pasquier" userId="0b3f6799-595d-462d-a7d2-50d4075e837c" providerId="ADAL" clId="{DEA98DB5-1899-40B9-9A40-66D96C099556}" dt="2023-10-04T19:22:42.074" v="844" actId="478"/>
          <ac:spMkLst>
            <pc:docMk/>
            <pc:sldMk cId="2275797529" sldId="1077"/>
            <ac:spMk id="9" creationId="{2BF097C2-0BF4-86F2-4FDD-1A83168920E0}"/>
          </ac:spMkLst>
        </pc:spChg>
        <pc:spChg chg="add mod ord">
          <ac:chgData name="Vincent Pasquier" userId="0b3f6799-595d-462d-a7d2-50d4075e837c" providerId="ADAL" clId="{DEA98DB5-1899-40B9-9A40-66D96C099556}" dt="2023-10-04T19:21:26.044" v="785" actId="1035"/>
          <ac:spMkLst>
            <pc:docMk/>
            <pc:sldMk cId="2275797529" sldId="1077"/>
            <ac:spMk id="10" creationId="{5A8F1A91-B3ED-5DAB-6F7D-DB8F1BAD7579}"/>
          </ac:spMkLst>
        </pc:spChg>
        <pc:spChg chg="add mod ord">
          <ac:chgData name="Vincent Pasquier" userId="0b3f6799-595d-462d-a7d2-50d4075e837c" providerId="ADAL" clId="{DEA98DB5-1899-40B9-9A40-66D96C099556}" dt="2023-10-04T19:20:02.125" v="611" actId="700"/>
          <ac:spMkLst>
            <pc:docMk/>
            <pc:sldMk cId="2275797529" sldId="1077"/>
            <ac:spMk id="11" creationId="{F5924041-E58F-6774-9EDB-F40144E5B331}"/>
          </ac:spMkLst>
        </pc:spChg>
        <pc:spChg chg="add mod ord">
          <ac:chgData name="Vincent Pasquier" userId="0b3f6799-595d-462d-a7d2-50d4075e837c" providerId="ADAL" clId="{DEA98DB5-1899-40B9-9A40-66D96C099556}" dt="2023-10-04T19:25:33.369" v="1010" actId="20577"/>
          <ac:spMkLst>
            <pc:docMk/>
            <pc:sldMk cId="2275797529" sldId="1077"/>
            <ac:spMk id="12" creationId="{4E22B925-37BC-2F3C-A98C-D41205F502B0}"/>
          </ac:spMkLst>
        </pc:spChg>
        <pc:spChg chg="add del mod">
          <ac:chgData name="Vincent Pasquier" userId="0b3f6799-595d-462d-a7d2-50d4075e837c" providerId="ADAL" clId="{DEA98DB5-1899-40B9-9A40-66D96C099556}" dt="2023-10-04T19:22:54.974" v="845" actId="478"/>
          <ac:spMkLst>
            <pc:docMk/>
            <pc:sldMk cId="2275797529" sldId="1077"/>
            <ac:spMk id="14" creationId="{2E4DB494-3D31-8CD2-7A93-22F465C9EA46}"/>
          </ac:spMkLst>
        </pc:spChg>
        <pc:spChg chg="add del mod">
          <ac:chgData name="Vincent Pasquier" userId="0b3f6799-595d-462d-a7d2-50d4075e837c" providerId="ADAL" clId="{DEA98DB5-1899-40B9-9A40-66D96C099556}" dt="2023-10-04T19:25:56.413" v="1017" actId="21"/>
          <ac:spMkLst>
            <pc:docMk/>
            <pc:sldMk cId="2275797529" sldId="1077"/>
            <ac:spMk id="15" creationId="{7163A317-8D86-FD95-7E7B-E8FD53780979}"/>
          </ac:spMkLst>
        </pc:spChg>
        <pc:spChg chg="add del mod">
          <ac:chgData name="Vincent Pasquier" userId="0b3f6799-595d-462d-a7d2-50d4075e837c" providerId="ADAL" clId="{DEA98DB5-1899-40B9-9A40-66D96C099556}" dt="2023-10-04T19:25:56.413" v="1017" actId="21"/>
          <ac:spMkLst>
            <pc:docMk/>
            <pc:sldMk cId="2275797529" sldId="1077"/>
            <ac:spMk id="16" creationId="{74D1D182-5E45-4F5F-A08A-7EBBC4A18B45}"/>
          </ac:spMkLst>
        </pc:spChg>
        <pc:spChg chg="add del mod">
          <ac:chgData name="Vincent Pasquier" userId="0b3f6799-595d-462d-a7d2-50d4075e837c" providerId="ADAL" clId="{DEA98DB5-1899-40B9-9A40-66D96C099556}" dt="2023-10-04T19:25:56.413" v="1017" actId="21"/>
          <ac:spMkLst>
            <pc:docMk/>
            <pc:sldMk cId="2275797529" sldId="1077"/>
            <ac:spMk id="17" creationId="{422C9BF1-D083-F3E9-5B4A-4B0CE5BFCCEC}"/>
          </ac:spMkLst>
        </pc:spChg>
        <pc:spChg chg="add del mod">
          <ac:chgData name="Vincent Pasquier" userId="0b3f6799-595d-462d-a7d2-50d4075e837c" providerId="ADAL" clId="{DEA98DB5-1899-40B9-9A40-66D96C099556}" dt="2023-10-04T19:25:56.413" v="1017" actId="21"/>
          <ac:spMkLst>
            <pc:docMk/>
            <pc:sldMk cId="2275797529" sldId="1077"/>
            <ac:spMk id="18" creationId="{83BC4F55-45DA-83A0-4BC7-3F192FEC1095}"/>
          </ac:spMkLst>
        </pc:spChg>
        <pc:spChg chg="add del mod">
          <ac:chgData name="Vincent Pasquier" userId="0b3f6799-595d-462d-a7d2-50d4075e837c" providerId="ADAL" clId="{DEA98DB5-1899-40B9-9A40-66D96C099556}" dt="2023-10-04T19:25:56.413" v="1017" actId="21"/>
          <ac:spMkLst>
            <pc:docMk/>
            <pc:sldMk cId="2275797529" sldId="1077"/>
            <ac:spMk id="19" creationId="{0F1F9B31-619E-5CFD-6DEB-BFF538E51EF3}"/>
          </ac:spMkLst>
        </pc:spChg>
        <pc:spChg chg="add del mod">
          <ac:chgData name="Vincent Pasquier" userId="0b3f6799-595d-462d-a7d2-50d4075e837c" providerId="ADAL" clId="{DEA98DB5-1899-40B9-9A40-66D96C099556}" dt="2023-10-04T19:25:56.413" v="1017" actId="21"/>
          <ac:spMkLst>
            <pc:docMk/>
            <pc:sldMk cId="2275797529" sldId="1077"/>
            <ac:spMk id="20" creationId="{8F57786A-D473-5C44-0A0A-682469E751A2}"/>
          </ac:spMkLst>
        </pc:spChg>
        <pc:spChg chg="add del mod">
          <ac:chgData name="Vincent Pasquier" userId="0b3f6799-595d-462d-a7d2-50d4075e837c" providerId="ADAL" clId="{DEA98DB5-1899-40B9-9A40-66D96C099556}" dt="2023-10-04T19:25:56.413" v="1017" actId="21"/>
          <ac:spMkLst>
            <pc:docMk/>
            <pc:sldMk cId="2275797529" sldId="1077"/>
            <ac:spMk id="21" creationId="{09EB8708-F5BA-1410-F28E-C71138A79EB4}"/>
          </ac:spMkLst>
        </pc:spChg>
        <pc:spChg chg="add del mod">
          <ac:chgData name="Vincent Pasquier" userId="0b3f6799-595d-462d-a7d2-50d4075e837c" providerId="ADAL" clId="{DEA98DB5-1899-40B9-9A40-66D96C099556}" dt="2023-10-04T19:25:56.413" v="1017" actId="21"/>
          <ac:spMkLst>
            <pc:docMk/>
            <pc:sldMk cId="2275797529" sldId="1077"/>
            <ac:spMk id="22" creationId="{C0AD6774-3592-F5CA-8CBA-55E86D5FBE55}"/>
          </ac:spMkLst>
        </pc:spChg>
        <pc:spChg chg="add del mod">
          <ac:chgData name="Vincent Pasquier" userId="0b3f6799-595d-462d-a7d2-50d4075e837c" providerId="ADAL" clId="{DEA98DB5-1899-40B9-9A40-66D96C099556}" dt="2023-10-04T19:25:56.413" v="1017" actId="21"/>
          <ac:spMkLst>
            <pc:docMk/>
            <pc:sldMk cId="2275797529" sldId="1077"/>
            <ac:spMk id="23" creationId="{247675E3-AC30-6E7C-8E80-6F6712AAB3A8}"/>
          </ac:spMkLst>
        </pc:spChg>
        <pc:spChg chg="add del mod">
          <ac:chgData name="Vincent Pasquier" userId="0b3f6799-595d-462d-a7d2-50d4075e837c" providerId="ADAL" clId="{DEA98DB5-1899-40B9-9A40-66D96C099556}" dt="2023-10-04T19:25:56.413" v="1017" actId="21"/>
          <ac:spMkLst>
            <pc:docMk/>
            <pc:sldMk cId="2275797529" sldId="1077"/>
            <ac:spMk id="24" creationId="{AC96FE69-BC32-D0C4-0776-68ED9FB3E4E7}"/>
          </ac:spMkLst>
        </pc:spChg>
        <pc:spChg chg="add del mod">
          <ac:chgData name="Vincent Pasquier" userId="0b3f6799-595d-462d-a7d2-50d4075e837c" providerId="ADAL" clId="{DEA98DB5-1899-40B9-9A40-66D96C099556}" dt="2023-10-04T19:25:56.413" v="1017" actId="21"/>
          <ac:spMkLst>
            <pc:docMk/>
            <pc:sldMk cId="2275797529" sldId="1077"/>
            <ac:spMk id="25" creationId="{32F00D69-AB3A-F7B7-E2DC-7F15019072EB}"/>
          </ac:spMkLst>
        </pc:spChg>
        <pc:spChg chg="add del mod">
          <ac:chgData name="Vincent Pasquier" userId="0b3f6799-595d-462d-a7d2-50d4075e837c" providerId="ADAL" clId="{DEA98DB5-1899-40B9-9A40-66D96C099556}" dt="2023-10-04T19:25:56.413" v="1017" actId="21"/>
          <ac:spMkLst>
            <pc:docMk/>
            <pc:sldMk cId="2275797529" sldId="1077"/>
            <ac:spMk id="26" creationId="{0A931CFF-0EED-2E25-5108-9CD4F7DE1C19}"/>
          </ac:spMkLst>
        </pc:spChg>
        <pc:spChg chg="add del mod">
          <ac:chgData name="Vincent Pasquier" userId="0b3f6799-595d-462d-a7d2-50d4075e837c" providerId="ADAL" clId="{DEA98DB5-1899-40B9-9A40-66D96C099556}" dt="2023-10-04T19:23:26.474" v="986" actId="478"/>
          <ac:spMkLst>
            <pc:docMk/>
            <pc:sldMk cId="2275797529" sldId="1077"/>
            <ac:spMk id="27" creationId="{39C4B3D0-2EBD-C410-B347-CC3DAD13A08C}"/>
          </ac:spMkLst>
        </pc:spChg>
        <pc:spChg chg="add del mod">
          <ac:chgData name="Vincent Pasquier" userId="0b3f6799-595d-462d-a7d2-50d4075e837c" providerId="ADAL" clId="{DEA98DB5-1899-40B9-9A40-66D96C099556}" dt="2023-10-04T19:23:19.354" v="984" actId="478"/>
          <ac:spMkLst>
            <pc:docMk/>
            <pc:sldMk cId="2275797529" sldId="1077"/>
            <ac:spMk id="28" creationId="{8003CC7C-3E58-5450-D354-62422AFAE471}"/>
          </ac:spMkLst>
        </pc:spChg>
        <pc:spChg chg="add del mod">
          <ac:chgData name="Vincent Pasquier" userId="0b3f6799-595d-462d-a7d2-50d4075e837c" providerId="ADAL" clId="{DEA98DB5-1899-40B9-9A40-66D96C099556}" dt="2023-10-04T19:23:22.734" v="985" actId="478"/>
          <ac:spMkLst>
            <pc:docMk/>
            <pc:sldMk cId="2275797529" sldId="1077"/>
            <ac:spMk id="29" creationId="{7E758836-61CB-BB75-6947-B3B87E294C2E}"/>
          </ac:spMkLst>
        </pc:spChg>
        <pc:spChg chg="add del mod">
          <ac:chgData name="Vincent Pasquier" userId="0b3f6799-595d-462d-a7d2-50d4075e837c" providerId="ADAL" clId="{DEA98DB5-1899-40B9-9A40-66D96C099556}" dt="2023-10-04T19:23:19.354" v="984" actId="478"/>
          <ac:spMkLst>
            <pc:docMk/>
            <pc:sldMk cId="2275797529" sldId="1077"/>
            <ac:spMk id="30" creationId="{36E47B3B-2130-F416-87B6-B2FFA260C40C}"/>
          </ac:spMkLst>
        </pc:spChg>
        <pc:spChg chg="add mod">
          <ac:chgData name="Vincent Pasquier" userId="0b3f6799-595d-462d-a7d2-50d4075e837c" providerId="ADAL" clId="{DEA98DB5-1899-40B9-9A40-66D96C099556}" dt="2023-10-04T19:25:56.413" v="1017" actId="21"/>
          <ac:spMkLst>
            <pc:docMk/>
            <pc:sldMk cId="2275797529" sldId="1077"/>
            <ac:spMk id="32" creationId="{88C3EB17-6E6D-EDE8-F9EC-5A9255852D31}"/>
          </ac:spMkLst>
        </pc:spChg>
      </pc:sldChg>
      <pc:sldChg chg="addSp delSp modSp add mod modAnim">
        <pc:chgData name="Vincent Pasquier" userId="0b3f6799-595d-462d-a7d2-50d4075e837c" providerId="ADAL" clId="{DEA98DB5-1899-40B9-9A40-66D96C099556}" dt="2023-10-04T19:51:51.104" v="1864" actId="207"/>
        <pc:sldMkLst>
          <pc:docMk/>
          <pc:sldMk cId="2313580382" sldId="1078"/>
        </pc:sldMkLst>
        <pc:spChg chg="mod">
          <ac:chgData name="Vincent Pasquier" userId="0b3f6799-595d-462d-a7d2-50d4075e837c" providerId="ADAL" clId="{DEA98DB5-1899-40B9-9A40-66D96C099556}" dt="2023-10-04T19:26:38.546" v="1031" actId="313"/>
          <ac:spMkLst>
            <pc:docMk/>
            <pc:sldMk cId="2313580382" sldId="1078"/>
            <ac:spMk id="2" creationId="{F30C4BE9-64E8-46D0-9587-82E6466FA942}"/>
          </ac:spMkLst>
        </pc:spChg>
        <pc:spChg chg="add mod">
          <ac:chgData name="Vincent Pasquier" userId="0b3f6799-595d-462d-a7d2-50d4075e837c" providerId="ADAL" clId="{DEA98DB5-1899-40B9-9A40-66D96C099556}" dt="2023-10-04T19:32:33.193" v="1276" actId="1035"/>
          <ac:spMkLst>
            <pc:docMk/>
            <pc:sldMk cId="2313580382" sldId="1078"/>
            <ac:spMk id="5" creationId="{1D8BC2DF-51A7-3FC9-EA30-BDF70D5B2995}"/>
          </ac:spMkLst>
        </pc:spChg>
        <pc:spChg chg="add mod">
          <ac:chgData name="Vincent Pasquier" userId="0b3f6799-595d-462d-a7d2-50d4075e837c" providerId="ADAL" clId="{DEA98DB5-1899-40B9-9A40-66D96C099556}" dt="2023-10-04T19:32:33.193" v="1276" actId="1035"/>
          <ac:spMkLst>
            <pc:docMk/>
            <pc:sldMk cId="2313580382" sldId="1078"/>
            <ac:spMk id="7" creationId="{71526DFA-0180-6216-4925-70C63A46CC9F}"/>
          </ac:spMkLst>
        </pc:spChg>
        <pc:spChg chg="add mod">
          <ac:chgData name="Vincent Pasquier" userId="0b3f6799-595d-462d-a7d2-50d4075e837c" providerId="ADAL" clId="{DEA98DB5-1899-40B9-9A40-66D96C099556}" dt="2023-10-04T19:32:33.193" v="1276" actId="1035"/>
          <ac:spMkLst>
            <pc:docMk/>
            <pc:sldMk cId="2313580382" sldId="1078"/>
            <ac:spMk id="8" creationId="{4E730FC0-B489-C6BE-AE5D-615556C7A6AE}"/>
          </ac:spMkLst>
        </pc:spChg>
        <pc:spChg chg="add mod">
          <ac:chgData name="Vincent Pasquier" userId="0b3f6799-595d-462d-a7d2-50d4075e837c" providerId="ADAL" clId="{DEA98DB5-1899-40B9-9A40-66D96C099556}" dt="2023-10-04T19:32:33.193" v="1276" actId="1035"/>
          <ac:spMkLst>
            <pc:docMk/>
            <pc:sldMk cId="2313580382" sldId="1078"/>
            <ac:spMk id="9" creationId="{A4E07391-D1FC-2F00-0139-283DE7287895}"/>
          </ac:spMkLst>
        </pc:spChg>
        <pc:spChg chg="add mod">
          <ac:chgData name="Vincent Pasquier" userId="0b3f6799-595d-462d-a7d2-50d4075e837c" providerId="ADAL" clId="{DEA98DB5-1899-40B9-9A40-66D96C099556}" dt="2023-10-04T19:32:33.193" v="1276" actId="1035"/>
          <ac:spMkLst>
            <pc:docMk/>
            <pc:sldMk cId="2313580382" sldId="1078"/>
            <ac:spMk id="10" creationId="{01DD106C-ED03-7FBA-FE97-446AD074D508}"/>
          </ac:spMkLst>
        </pc:spChg>
        <pc:spChg chg="add mod">
          <ac:chgData name="Vincent Pasquier" userId="0b3f6799-595d-462d-a7d2-50d4075e837c" providerId="ADAL" clId="{DEA98DB5-1899-40B9-9A40-66D96C099556}" dt="2023-10-04T19:32:33.193" v="1276" actId="1035"/>
          <ac:spMkLst>
            <pc:docMk/>
            <pc:sldMk cId="2313580382" sldId="1078"/>
            <ac:spMk id="11" creationId="{04C7D3EB-314A-56C5-FEF9-B4FA99196C79}"/>
          </ac:spMkLst>
        </pc:spChg>
        <pc:spChg chg="add mod">
          <ac:chgData name="Vincent Pasquier" userId="0b3f6799-595d-462d-a7d2-50d4075e837c" providerId="ADAL" clId="{DEA98DB5-1899-40B9-9A40-66D96C099556}" dt="2023-10-04T19:32:33.193" v="1276" actId="1035"/>
          <ac:spMkLst>
            <pc:docMk/>
            <pc:sldMk cId="2313580382" sldId="1078"/>
            <ac:spMk id="12" creationId="{B766DF0E-6DC9-CBA1-B54D-EB2FC9C12A06}"/>
          </ac:spMkLst>
        </pc:spChg>
        <pc:spChg chg="add mod">
          <ac:chgData name="Vincent Pasquier" userId="0b3f6799-595d-462d-a7d2-50d4075e837c" providerId="ADAL" clId="{DEA98DB5-1899-40B9-9A40-66D96C099556}" dt="2023-10-04T19:32:33.193" v="1276" actId="1035"/>
          <ac:spMkLst>
            <pc:docMk/>
            <pc:sldMk cId="2313580382" sldId="1078"/>
            <ac:spMk id="13" creationId="{45301CF9-68E4-4B89-0034-E81F51104A1D}"/>
          </ac:spMkLst>
        </pc:spChg>
        <pc:spChg chg="add mod">
          <ac:chgData name="Vincent Pasquier" userId="0b3f6799-595d-462d-a7d2-50d4075e837c" providerId="ADAL" clId="{DEA98DB5-1899-40B9-9A40-66D96C099556}" dt="2023-10-04T19:32:33.193" v="1276" actId="1035"/>
          <ac:spMkLst>
            <pc:docMk/>
            <pc:sldMk cId="2313580382" sldId="1078"/>
            <ac:spMk id="14" creationId="{F0D219A9-CA37-86B4-4872-FFB49DDB3BF0}"/>
          </ac:spMkLst>
        </pc:spChg>
        <pc:spChg chg="add mod">
          <ac:chgData name="Vincent Pasquier" userId="0b3f6799-595d-462d-a7d2-50d4075e837c" providerId="ADAL" clId="{DEA98DB5-1899-40B9-9A40-66D96C099556}" dt="2023-10-04T19:32:33.193" v="1276" actId="1035"/>
          <ac:spMkLst>
            <pc:docMk/>
            <pc:sldMk cId="2313580382" sldId="1078"/>
            <ac:spMk id="15" creationId="{D2CDABCC-0CB7-6850-24E0-C3170EE700C5}"/>
          </ac:spMkLst>
        </pc:spChg>
        <pc:spChg chg="add mod">
          <ac:chgData name="Vincent Pasquier" userId="0b3f6799-595d-462d-a7d2-50d4075e837c" providerId="ADAL" clId="{DEA98DB5-1899-40B9-9A40-66D96C099556}" dt="2023-10-04T19:32:33.193" v="1276" actId="1035"/>
          <ac:spMkLst>
            <pc:docMk/>
            <pc:sldMk cId="2313580382" sldId="1078"/>
            <ac:spMk id="16" creationId="{45D9AF4B-6CAB-A6D6-E492-1071E011686C}"/>
          </ac:spMkLst>
        </pc:spChg>
        <pc:spChg chg="add mod">
          <ac:chgData name="Vincent Pasquier" userId="0b3f6799-595d-462d-a7d2-50d4075e837c" providerId="ADAL" clId="{DEA98DB5-1899-40B9-9A40-66D96C099556}" dt="2023-10-04T19:32:33.193" v="1276" actId="1035"/>
          <ac:spMkLst>
            <pc:docMk/>
            <pc:sldMk cId="2313580382" sldId="1078"/>
            <ac:spMk id="17" creationId="{BA47773B-8B8E-46F7-8D34-B7C506CE5C24}"/>
          </ac:spMkLst>
        </pc:spChg>
        <pc:spChg chg="add mod">
          <ac:chgData name="Vincent Pasquier" userId="0b3f6799-595d-462d-a7d2-50d4075e837c" providerId="ADAL" clId="{DEA98DB5-1899-40B9-9A40-66D96C099556}" dt="2023-10-04T19:32:33.193" v="1276" actId="1035"/>
          <ac:spMkLst>
            <pc:docMk/>
            <pc:sldMk cId="2313580382" sldId="1078"/>
            <ac:spMk id="18" creationId="{CB490A51-C4F6-CC46-757F-D8D9F68621A5}"/>
          </ac:spMkLst>
        </pc:spChg>
        <pc:spChg chg="add mod">
          <ac:chgData name="Vincent Pasquier" userId="0b3f6799-595d-462d-a7d2-50d4075e837c" providerId="ADAL" clId="{DEA98DB5-1899-40B9-9A40-66D96C099556}" dt="2023-10-04T19:50:54.593" v="1854" actId="1076"/>
          <ac:spMkLst>
            <pc:docMk/>
            <pc:sldMk cId="2313580382" sldId="1078"/>
            <ac:spMk id="19" creationId="{6781EF73-F436-30C3-50A3-ADEC1F2759B7}"/>
          </ac:spMkLst>
        </pc:spChg>
        <pc:spChg chg="add mod">
          <ac:chgData name="Vincent Pasquier" userId="0b3f6799-595d-462d-a7d2-50d4075e837c" providerId="ADAL" clId="{DEA98DB5-1899-40B9-9A40-66D96C099556}" dt="2023-10-04T19:51:51.104" v="1864" actId="207"/>
          <ac:spMkLst>
            <pc:docMk/>
            <pc:sldMk cId="2313580382" sldId="1078"/>
            <ac:spMk id="29" creationId="{9690C82F-3851-7BBE-435E-8D79C2C99EAC}"/>
          </ac:spMkLst>
        </pc:spChg>
        <pc:spChg chg="add mod">
          <ac:chgData name="Vincent Pasquier" userId="0b3f6799-595d-462d-a7d2-50d4075e837c" providerId="ADAL" clId="{DEA98DB5-1899-40B9-9A40-66D96C099556}" dt="2023-10-04T19:51:51.104" v="1864" actId="207"/>
          <ac:spMkLst>
            <pc:docMk/>
            <pc:sldMk cId="2313580382" sldId="1078"/>
            <ac:spMk id="30" creationId="{8F4790D8-EEFB-3882-30FC-4E30CA5CB4EE}"/>
          </ac:spMkLst>
        </pc:spChg>
        <pc:spChg chg="add mod">
          <ac:chgData name="Vincent Pasquier" userId="0b3f6799-595d-462d-a7d2-50d4075e837c" providerId="ADAL" clId="{DEA98DB5-1899-40B9-9A40-66D96C099556}" dt="2023-10-04T19:51:51.104" v="1864" actId="207"/>
          <ac:spMkLst>
            <pc:docMk/>
            <pc:sldMk cId="2313580382" sldId="1078"/>
            <ac:spMk id="31" creationId="{089747D3-0089-7146-FD39-75F4405274AF}"/>
          </ac:spMkLst>
        </pc:spChg>
        <pc:spChg chg="add mod">
          <ac:chgData name="Vincent Pasquier" userId="0b3f6799-595d-462d-a7d2-50d4075e837c" providerId="ADAL" clId="{DEA98DB5-1899-40B9-9A40-66D96C099556}" dt="2023-10-04T19:32:48.967" v="1284" actId="1076"/>
          <ac:spMkLst>
            <pc:docMk/>
            <pc:sldMk cId="2313580382" sldId="1078"/>
            <ac:spMk id="37" creationId="{D4EB6BCA-5162-B866-2091-67828D726D02}"/>
          </ac:spMkLst>
        </pc:spChg>
        <pc:spChg chg="add mod">
          <ac:chgData name="Vincent Pasquier" userId="0b3f6799-595d-462d-a7d2-50d4075e837c" providerId="ADAL" clId="{DEA98DB5-1899-40B9-9A40-66D96C099556}" dt="2023-10-04T19:33:38.394" v="1291" actId="14100"/>
          <ac:spMkLst>
            <pc:docMk/>
            <pc:sldMk cId="2313580382" sldId="1078"/>
            <ac:spMk id="38" creationId="{7983C3C8-A6C5-8816-A3EF-3D45B721AA44}"/>
          </ac:spMkLst>
        </pc:spChg>
        <pc:grpChg chg="del">
          <ac:chgData name="Vincent Pasquier" userId="0b3f6799-595d-462d-a7d2-50d4075e837c" providerId="ADAL" clId="{DEA98DB5-1899-40B9-9A40-66D96C099556}" dt="2023-10-04T19:25:51.054" v="1016" actId="478"/>
          <ac:grpSpMkLst>
            <pc:docMk/>
            <pc:sldMk cId="2313580382" sldId="1078"/>
            <ac:grpSpMk id="3" creationId="{9EAE2E6E-DEFB-48EB-8289-87E4ECC83A3E}"/>
          </ac:grpSpMkLst>
        </pc:grpChg>
        <pc:picChg chg="add mod">
          <ac:chgData name="Vincent Pasquier" userId="0b3f6799-595d-462d-a7d2-50d4075e837c" providerId="ADAL" clId="{DEA98DB5-1899-40B9-9A40-66D96C099556}" dt="2023-10-04T19:33:47.399" v="1303" actId="1038"/>
          <ac:picMkLst>
            <pc:docMk/>
            <pc:sldMk cId="2313580382" sldId="1078"/>
            <ac:picMk id="33" creationId="{CFE9EAF2-90BC-2943-251D-792330F9871D}"/>
          </ac:picMkLst>
        </pc:picChg>
        <pc:picChg chg="add mod">
          <ac:chgData name="Vincent Pasquier" userId="0b3f6799-595d-462d-a7d2-50d4075e837c" providerId="ADAL" clId="{DEA98DB5-1899-40B9-9A40-66D96C099556}" dt="2023-10-04T19:33:47.399" v="1303" actId="1038"/>
          <ac:picMkLst>
            <pc:docMk/>
            <pc:sldMk cId="2313580382" sldId="1078"/>
            <ac:picMk id="34" creationId="{D2077B0F-F5DB-3836-7C72-38773C523EFE}"/>
          </ac:picMkLst>
        </pc:picChg>
        <pc:picChg chg="add mod">
          <ac:chgData name="Vincent Pasquier" userId="0b3f6799-595d-462d-a7d2-50d4075e837c" providerId="ADAL" clId="{DEA98DB5-1899-40B9-9A40-66D96C099556}" dt="2023-10-04T19:33:47.399" v="1303" actId="1038"/>
          <ac:picMkLst>
            <pc:docMk/>
            <pc:sldMk cId="2313580382" sldId="1078"/>
            <ac:picMk id="35" creationId="{AB920344-9A6E-1D56-8B23-BCEDF81D29AD}"/>
          </ac:picMkLst>
        </pc:picChg>
      </pc:sldChg>
      <pc:sldChg chg="addSp delSp modSp new del mod">
        <pc:chgData name="Vincent Pasquier" userId="0b3f6799-595d-462d-a7d2-50d4075e837c" providerId="ADAL" clId="{DEA98DB5-1899-40B9-9A40-66D96C099556}" dt="2023-10-04T20:34:46.976" v="2756" actId="47"/>
        <pc:sldMkLst>
          <pc:docMk/>
          <pc:sldMk cId="174444861" sldId="1079"/>
        </pc:sldMkLst>
        <pc:spChg chg="del">
          <ac:chgData name="Vincent Pasquier" userId="0b3f6799-595d-462d-a7d2-50d4075e837c" providerId="ADAL" clId="{DEA98DB5-1899-40B9-9A40-66D96C099556}" dt="2023-10-04T19:35:55.243" v="1306" actId="478"/>
          <ac:spMkLst>
            <pc:docMk/>
            <pc:sldMk cId="174444861" sldId="1079"/>
            <ac:spMk id="2" creationId="{56906EA4-FBA3-117E-B107-38FC038A2B22}"/>
          </ac:spMkLst>
        </pc:spChg>
        <pc:picChg chg="add del mod">
          <ac:chgData name="Vincent Pasquier" userId="0b3f6799-595d-462d-a7d2-50d4075e837c" providerId="ADAL" clId="{DEA98DB5-1899-40B9-9A40-66D96C099556}" dt="2023-10-04T19:36:50.574" v="1351" actId="21"/>
          <ac:picMkLst>
            <pc:docMk/>
            <pc:sldMk cId="174444861" sldId="1079"/>
            <ac:picMk id="6" creationId="{06C8AF8D-61AA-CD9F-7576-698F2BD0D830}"/>
          </ac:picMkLst>
        </pc:picChg>
      </pc:sldChg>
      <pc:sldChg chg="addSp delSp modSp add mod modAnim">
        <pc:chgData name="Vincent Pasquier" userId="0b3f6799-595d-462d-a7d2-50d4075e837c" providerId="ADAL" clId="{DEA98DB5-1899-40B9-9A40-66D96C099556}" dt="2023-10-04T20:19:52.432" v="2378" actId="2711"/>
        <pc:sldMkLst>
          <pc:docMk/>
          <pc:sldMk cId="3562483942" sldId="1080"/>
        </pc:sldMkLst>
        <pc:spChg chg="mod">
          <ac:chgData name="Vincent Pasquier" userId="0b3f6799-595d-462d-a7d2-50d4075e837c" providerId="ADAL" clId="{DEA98DB5-1899-40B9-9A40-66D96C099556}" dt="2023-10-04T19:44:04.653" v="1785" actId="6549"/>
          <ac:spMkLst>
            <pc:docMk/>
            <pc:sldMk cId="3562483942" sldId="1080"/>
            <ac:spMk id="2" creationId="{F30C4BE9-64E8-46D0-9587-82E6466FA942}"/>
          </ac:spMkLst>
        </pc:spChg>
        <pc:spChg chg="add mod">
          <ac:chgData name="Vincent Pasquier" userId="0b3f6799-595d-462d-a7d2-50d4075e837c" providerId="ADAL" clId="{DEA98DB5-1899-40B9-9A40-66D96C099556}" dt="2023-10-04T20:19:52.432" v="2378" actId="2711"/>
          <ac:spMkLst>
            <pc:docMk/>
            <pc:sldMk cId="3562483942" sldId="1080"/>
            <ac:spMk id="4" creationId="{7C60D0F8-D079-3935-1D83-D42017F1C7BC}"/>
          </ac:spMkLst>
        </pc:spChg>
        <pc:spChg chg="mod">
          <ac:chgData name="Vincent Pasquier" userId="0b3f6799-595d-462d-a7d2-50d4075e837c" providerId="ADAL" clId="{DEA98DB5-1899-40B9-9A40-66D96C099556}" dt="2023-10-04T20:19:52.432" v="2378" actId="2711"/>
          <ac:spMkLst>
            <pc:docMk/>
            <pc:sldMk cId="3562483942" sldId="1080"/>
            <ac:spMk id="5" creationId="{1D8BC2DF-51A7-3FC9-EA30-BDF70D5B2995}"/>
          </ac:spMkLst>
        </pc:spChg>
        <pc:spChg chg="del mod">
          <ac:chgData name="Vincent Pasquier" userId="0b3f6799-595d-462d-a7d2-50d4075e837c" providerId="ADAL" clId="{DEA98DB5-1899-40B9-9A40-66D96C099556}" dt="2023-10-04T19:36:43.764" v="1349" actId="478"/>
          <ac:spMkLst>
            <pc:docMk/>
            <pc:sldMk cId="3562483942" sldId="1080"/>
            <ac:spMk id="7" creationId="{71526DFA-0180-6216-4925-70C63A46CC9F}"/>
          </ac:spMkLst>
        </pc:spChg>
        <pc:spChg chg="del mod">
          <ac:chgData name="Vincent Pasquier" userId="0b3f6799-595d-462d-a7d2-50d4075e837c" providerId="ADAL" clId="{DEA98DB5-1899-40B9-9A40-66D96C099556}" dt="2023-10-04T19:36:43.764" v="1349" actId="478"/>
          <ac:spMkLst>
            <pc:docMk/>
            <pc:sldMk cId="3562483942" sldId="1080"/>
            <ac:spMk id="8" creationId="{4E730FC0-B489-C6BE-AE5D-615556C7A6AE}"/>
          </ac:spMkLst>
        </pc:spChg>
        <pc:spChg chg="del mod">
          <ac:chgData name="Vincent Pasquier" userId="0b3f6799-595d-462d-a7d2-50d4075e837c" providerId="ADAL" clId="{DEA98DB5-1899-40B9-9A40-66D96C099556}" dt="2023-10-04T19:36:43.764" v="1349" actId="478"/>
          <ac:spMkLst>
            <pc:docMk/>
            <pc:sldMk cId="3562483942" sldId="1080"/>
            <ac:spMk id="9" creationId="{A4E07391-D1FC-2F00-0139-283DE7287895}"/>
          </ac:spMkLst>
        </pc:spChg>
        <pc:spChg chg="del mod">
          <ac:chgData name="Vincent Pasquier" userId="0b3f6799-595d-462d-a7d2-50d4075e837c" providerId="ADAL" clId="{DEA98DB5-1899-40B9-9A40-66D96C099556}" dt="2023-10-04T19:36:43.764" v="1349" actId="478"/>
          <ac:spMkLst>
            <pc:docMk/>
            <pc:sldMk cId="3562483942" sldId="1080"/>
            <ac:spMk id="10" creationId="{01DD106C-ED03-7FBA-FE97-446AD074D508}"/>
          </ac:spMkLst>
        </pc:spChg>
        <pc:spChg chg="del mod">
          <ac:chgData name="Vincent Pasquier" userId="0b3f6799-595d-462d-a7d2-50d4075e837c" providerId="ADAL" clId="{DEA98DB5-1899-40B9-9A40-66D96C099556}" dt="2023-10-04T19:36:43.764" v="1349" actId="478"/>
          <ac:spMkLst>
            <pc:docMk/>
            <pc:sldMk cId="3562483942" sldId="1080"/>
            <ac:spMk id="11" creationId="{04C7D3EB-314A-56C5-FEF9-B4FA99196C79}"/>
          </ac:spMkLst>
        </pc:spChg>
        <pc:spChg chg="del mod">
          <ac:chgData name="Vincent Pasquier" userId="0b3f6799-595d-462d-a7d2-50d4075e837c" providerId="ADAL" clId="{DEA98DB5-1899-40B9-9A40-66D96C099556}" dt="2023-10-04T19:36:43.764" v="1349" actId="478"/>
          <ac:spMkLst>
            <pc:docMk/>
            <pc:sldMk cId="3562483942" sldId="1080"/>
            <ac:spMk id="12" creationId="{B766DF0E-6DC9-CBA1-B54D-EB2FC9C12A06}"/>
          </ac:spMkLst>
        </pc:spChg>
        <pc:spChg chg="del mod">
          <ac:chgData name="Vincent Pasquier" userId="0b3f6799-595d-462d-a7d2-50d4075e837c" providerId="ADAL" clId="{DEA98DB5-1899-40B9-9A40-66D96C099556}" dt="2023-10-04T19:36:43.764" v="1349" actId="478"/>
          <ac:spMkLst>
            <pc:docMk/>
            <pc:sldMk cId="3562483942" sldId="1080"/>
            <ac:spMk id="13" creationId="{45301CF9-68E4-4B89-0034-E81F51104A1D}"/>
          </ac:spMkLst>
        </pc:spChg>
        <pc:spChg chg="del mod">
          <ac:chgData name="Vincent Pasquier" userId="0b3f6799-595d-462d-a7d2-50d4075e837c" providerId="ADAL" clId="{DEA98DB5-1899-40B9-9A40-66D96C099556}" dt="2023-10-04T19:36:43.764" v="1349" actId="478"/>
          <ac:spMkLst>
            <pc:docMk/>
            <pc:sldMk cId="3562483942" sldId="1080"/>
            <ac:spMk id="14" creationId="{F0D219A9-CA37-86B4-4872-FFB49DDB3BF0}"/>
          </ac:spMkLst>
        </pc:spChg>
        <pc:spChg chg="del mod">
          <ac:chgData name="Vincent Pasquier" userId="0b3f6799-595d-462d-a7d2-50d4075e837c" providerId="ADAL" clId="{DEA98DB5-1899-40B9-9A40-66D96C099556}" dt="2023-10-04T19:36:43.764" v="1349" actId="478"/>
          <ac:spMkLst>
            <pc:docMk/>
            <pc:sldMk cId="3562483942" sldId="1080"/>
            <ac:spMk id="15" creationId="{D2CDABCC-0CB7-6850-24E0-C3170EE700C5}"/>
          </ac:spMkLst>
        </pc:spChg>
        <pc:spChg chg="del mod">
          <ac:chgData name="Vincent Pasquier" userId="0b3f6799-595d-462d-a7d2-50d4075e837c" providerId="ADAL" clId="{DEA98DB5-1899-40B9-9A40-66D96C099556}" dt="2023-10-04T19:36:43.764" v="1349" actId="478"/>
          <ac:spMkLst>
            <pc:docMk/>
            <pc:sldMk cId="3562483942" sldId="1080"/>
            <ac:spMk id="16" creationId="{45D9AF4B-6CAB-A6D6-E492-1071E011686C}"/>
          </ac:spMkLst>
        </pc:spChg>
        <pc:spChg chg="del mod">
          <ac:chgData name="Vincent Pasquier" userId="0b3f6799-595d-462d-a7d2-50d4075e837c" providerId="ADAL" clId="{DEA98DB5-1899-40B9-9A40-66D96C099556}" dt="2023-10-04T19:36:43.764" v="1349" actId="478"/>
          <ac:spMkLst>
            <pc:docMk/>
            <pc:sldMk cId="3562483942" sldId="1080"/>
            <ac:spMk id="17" creationId="{BA47773B-8B8E-46F7-8D34-B7C506CE5C24}"/>
          </ac:spMkLst>
        </pc:spChg>
        <pc:spChg chg="del mod">
          <ac:chgData name="Vincent Pasquier" userId="0b3f6799-595d-462d-a7d2-50d4075e837c" providerId="ADAL" clId="{DEA98DB5-1899-40B9-9A40-66D96C099556}" dt="2023-10-04T19:36:43.764" v="1349" actId="478"/>
          <ac:spMkLst>
            <pc:docMk/>
            <pc:sldMk cId="3562483942" sldId="1080"/>
            <ac:spMk id="18" creationId="{CB490A51-C4F6-CC46-757F-D8D9F68621A5}"/>
          </ac:spMkLst>
        </pc:spChg>
        <pc:spChg chg="mod">
          <ac:chgData name="Vincent Pasquier" userId="0b3f6799-595d-462d-a7d2-50d4075e837c" providerId="ADAL" clId="{DEA98DB5-1899-40B9-9A40-66D96C099556}" dt="2023-10-04T19:47:03.485" v="1851" actId="207"/>
          <ac:spMkLst>
            <pc:docMk/>
            <pc:sldMk cId="3562483942" sldId="1080"/>
            <ac:spMk id="19" creationId="{6781EF73-F436-30C3-50A3-ADEC1F2759B7}"/>
          </ac:spMkLst>
        </pc:spChg>
        <pc:spChg chg="add mod">
          <ac:chgData name="Vincent Pasquier" userId="0b3f6799-595d-462d-a7d2-50d4075e837c" providerId="ADAL" clId="{DEA98DB5-1899-40B9-9A40-66D96C099556}" dt="2023-10-04T20:19:52.432" v="2378" actId="2711"/>
          <ac:spMkLst>
            <pc:docMk/>
            <pc:sldMk cId="3562483942" sldId="1080"/>
            <ac:spMk id="20" creationId="{9AAE7977-F5BC-DFE0-32C2-E44CD1BECA3B}"/>
          </ac:spMkLst>
        </pc:spChg>
        <pc:spChg chg="del mod">
          <ac:chgData name="Vincent Pasquier" userId="0b3f6799-595d-462d-a7d2-50d4075e837c" providerId="ADAL" clId="{DEA98DB5-1899-40B9-9A40-66D96C099556}" dt="2023-10-04T19:36:43.764" v="1349" actId="478"/>
          <ac:spMkLst>
            <pc:docMk/>
            <pc:sldMk cId="3562483942" sldId="1080"/>
            <ac:spMk id="29" creationId="{9690C82F-3851-7BBE-435E-8D79C2C99EAC}"/>
          </ac:spMkLst>
        </pc:spChg>
        <pc:spChg chg="del mod">
          <ac:chgData name="Vincent Pasquier" userId="0b3f6799-595d-462d-a7d2-50d4075e837c" providerId="ADAL" clId="{DEA98DB5-1899-40B9-9A40-66D96C099556}" dt="2023-10-04T19:36:43.764" v="1349" actId="478"/>
          <ac:spMkLst>
            <pc:docMk/>
            <pc:sldMk cId="3562483942" sldId="1080"/>
            <ac:spMk id="30" creationId="{8F4790D8-EEFB-3882-30FC-4E30CA5CB4EE}"/>
          </ac:spMkLst>
        </pc:spChg>
        <pc:spChg chg="del mod">
          <ac:chgData name="Vincent Pasquier" userId="0b3f6799-595d-462d-a7d2-50d4075e837c" providerId="ADAL" clId="{DEA98DB5-1899-40B9-9A40-66D96C099556}" dt="2023-10-04T19:36:43.764" v="1349" actId="478"/>
          <ac:spMkLst>
            <pc:docMk/>
            <pc:sldMk cId="3562483942" sldId="1080"/>
            <ac:spMk id="31" creationId="{089747D3-0089-7146-FD39-75F4405274AF}"/>
          </ac:spMkLst>
        </pc:spChg>
        <pc:spChg chg="del mod">
          <ac:chgData name="Vincent Pasquier" userId="0b3f6799-595d-462d-a7d2-50d4075e837c" providerId="ADAL" clId="{DEA98DB5-1899-40B9-9A40-66D96C099556}" dt="2023-10-04T19:36:46.164" v="1350" actId="478"/>
          <ac:spMkLst>
            <pc:docMk/>
            <pc:sldMk cId="3562483942" sldId="1080"/>
            <ac:spMk id="37" creationId="{D4EB6BCA-5162-B866-2091-67828D726D02}"/>
          </ac:spMkLst>
        </pc:spChg>
        <pc:spChg chg="del mod">
          <ac:chgData name="Vincent Pasquier" userId="0b3f6799-595d-462d-a7d2-50d4075e837c" providerId="ADAL" clId="{DEA98DB5-1899-40B9-9A40-66D96C099556}" dt="2023-10-04T19:36:43.764" v="1349" actId="478"/>
          <ac:spMkLst>
            <pc:docMk/>
            <pc:sldMk cId="3562483942" sldId="1080"/>
            <ac:spMk id="38" creationId="{7983C3C8-A6C5-8816-A3EF-3D45B721AA44}"/>
          </ac:spMkLst>
        </pc:spChg>
        <pc:picChg chg="add mod">
          <ac:chgData name="Vincent Pasquier" userId="0b3f6799-595d-462d-a7d2-50d4075e837c" providerId="ADAL" clId="{DEA98DB5-1899-40B9-9A40-66D96C099556}" dt="2023-10-04T19:47:08.079" v="1852" actId="208"/>
          <ac:picMkLst>
            <pc:docMk/>
            <pc:sldMk cId="3562483942" sldId="1080"/>
            <ac:picMk id="3" creationId="{46276069-2782-61E9-28B5-C104A5829191}"/>
          </ac:picMkLst>
        </pc:picChg>
        <pc:picChg chg="add del mod">
          <ac:chgData name="Vincent Pasquier" userId="0b3f6799-595d-462d-a7d2-50d4075e837c" providerId="ADAL" clId="{DEA98DB5-1899-40B9-9A40-66D96C099556}" dt="2023-10-04T19:40:32.363" v="1526" actId="478"/>
          <ac:picMkLst>
            <pc:docMk/>
            <pc:sldMk cId="3562483942" sldId="1080"/>
            <ac:picMk id="6" creationId="{F2C8DBCC-16EA-DDAA-B674-BC686EC20931}"/>
          </ac:picMkLst>
        </pc:picChg>
        <pc:picChg chg="add mod">
          <ac:chgData name="Vincent Pasquier" userId="0b3f6799-595d-462d-a7d2-50d4075e837c" providerId="ADAL" clId="{DEA98DB5-1899-40B9-9A40-66D96C099556}" dt="2023-10-04T19:43:15.564" v="1701" actId="1076"/>
          <ac:picMkLst>
            <pc:docMk/>
            <pc:sldMk cId="3562483942" sldId="1080"/>
            <ac:picMk id="22" creationId="{34B9551B-329B-332A-0F21-C94EB3205FE2}"/>
          </ac:picMkLst>
        </pc:picChg>
        <pc:picChg chg="add mod">
          <ac:chgData name="Vincent Pasquier" userId="0b3f6799-595d-462d-a7d2-50d4075e837c" providerId="ADAL" clId="{DEA98DB5-1899-40B9-9A40-66D96C099556}" dt="2023-10-04T19:43:17.053" v="1702" actId="1076"/>
          <ac:picMkLst>
            <pc:docMk/>
            <pc:sldMk cId="3562483942" sldId="1080"/>
            <ac:picMk id="23" creationId="{2746C6AA-29B5-A8ED-6F1B-93BEDC962515}"/>
          </ac:picMkLst>
        </pc:picChg>
        <pc:picChg chg="del mod">
          <ac:chgData name="Vincent Pasquier" userId="0b3f6799-595d-462d-a7d2-50d4075e837c" providerId="ADAL" clId="{DEA98DB5-1899-40B9-9A40-66D96C099556}" dt="2023-10-04T19:36:43.764" v="1349" actId="478"/>
          <ac:picMkLst>
            <pc:docMk/>
            <pc:sldMk cId="3562483942" sldId="1080"/>
            <ac:picMk id="33" creationId="{CFE9EAF2-90BC-2943-251D-792330F9871D}"/>
          </ac:picMkLst>
        </pc:picChg>
        <pc:picChg chg="del mod">
          <ac:chgData name="Vincent Pasquier" userId="0b3f6799-595d-462d-a7d2-50d4075e837c" providerId="ADAL" clId="{DEA98DB5-1899-40B9-9A40-66D96C099556}" dt="2023-10-04T19:36:43.764" v="1349" actId="478"/>
          <ac:picMkLst>
            <pc:docMk/>
            <pc:sldMk cId="3562483942" sldId="1080"/>
            <ac:picMk id="34" creationId="{D2077B0F-F5DB-3836-7C72-38773C523EFE}"/>
          </ac:picMkLst>
        </pc:picChg>
        <pc:picChg chg="del mod">
          <ac:chgData name="Vincent Pasquier" userId="0b3f6799-595d-462d-a7d2-50d4075e837c" providerId="ADAL" clId="{DEA98DB5-1899-40B9-9A40-66D96C099556}" dt="2023-10-04T19:36:43.764" v="1349" actId="478"/>
          <ac:picMkLst>
            <pc:docMk/>
            <pc:sldMk cId="3562483942" sldId="1080"/>
            <ac:picMk id="35" creationId="{AB920344-9A6E-1D56-8B23-BCEDF81D29AD}"/>
          </ac:picMkLst>
        </pc:picChg>
      </pc:sldChg>
      <pc:sldChg chg="addSp delSp modSp add mod modAnim">
        <pc:chgData name="Vincent Pasquier" userId="0b3f6799-595d-462d-a7d2-50d4075e837c" providerId="ADAL" clId="{DEA98DB5-1899-40B9-9A40-66D96C099556}" dt="2023-10-04T21:00:53.846" v="3395" actId="208"/>
        <pc:sldMkLst>
          <pc:docMk/>
          <pc:sldMk cId="2870335395" sldId="1081"/>
        </pc:sldMkLst>
        <pc:spChg chg="mod">
          <ac:chgData name="Vincent Pasquier" userId="0b3f6799-595d-462d-a7d2-50d4075e837c" providerId="ADAL" clId="{DEA98DB5-1899-40B9-9A40-66D96C099556}" dt="2023-10-04T21:00:07.222" v="3384" actId="1076"/>
          <ac:spMkLst>
            <pc:docMk/>
            <pc:sldMk cId="2870335395" sldId="1081"/>
            <ac:spMk id="2" creationId="{F30C4BE9-64E8-46D0-9587-82E6466FA942}"/>
          </ac:spMkLst>
        </pc:spChg>
        <pc:spChg chg="del">
          <ac:chgData name="Vincent Pasquier" userId="0b3f6799-595d-462d-a7d2-50d4075e837c" providerId="ADAL" clId="{DEA98DB5-1899-40B9-9A40-66D96C099556}" dt="2023-10-04T19:44:51.883" v="1808" actId="478"/>
          <ac:spMkLst>
            <pc:docMk/>
            <pc:sldMk cId="2870335395" sldId="1081"/>
            <ac:spMk id="4" creationId="{7C60D0F8-D079-3935-1D83-D42017F1C7BC}"/>
          </ac:spMkLst>
        </pc:spChg>
        <pc:spChg chg="del mod">
          <ac:chgData name="Vincent Pasquier" userId="0b3f6799-595d-462d-a7d2-50d4075e837c" providerId="ADAL" clId="{DEA98DB5-1899-40B9-9A40-66D96C099556}" dt="2023-10-04T19:44:51.883" v="1808" actId="478"/>
          <ac:spMkLst>
            <pc:docMk/>
            <pc:sldMk cId="2870335395" sldId="1081"/>
            <ac:spMk id="5" creationId="{1D8BC2DF-51A7-3FC9-EA30-BDF70D5B2995}"/>
          </ac:spMkLst>
        </pc:spChg>
        <pc:spChg chg="add del mod">
          <ac:chgData name="Vincent Pasquier" userId="0b3f6799-595d-462d-a7d2-50d4075e837c" providerId="ADAL" clId="{DEA98DB5-1899-40B9-9A40-66D96C099556}" dt="2023-10-04T20:03:46.424" v="2064" actId="478"/>
          <ac:spMkLst>
            <pc:docMk/>
            <pc:sldMk cId="2870335395" sldId="1081"/>
            <ac:spMk id="8" creationId="{27955747-D613-84F8-2750-88F1574B66F9}"/>
          </ac:spMkLst>
        </pc:spChg>
        <pc:spChg chg="add del mod">
          <ac:chgData name="Vincent Pasquier" userId="0b3f6799-595d-462d-a7d2-50d4075e837c" providerId="ADAL" clId="{DEA98DB5-1899-40B9-9A40-66D96C099556}" dt="2023-10-04T20:03:46.424" v="2064" actId="478"/>
          <ac:spMkLst>
            <pc:docMk/>
            <pc:sldMk cId="2870335395" sldId="1081"/>
            <ac:spMk id="9" creationId="{5637B91E-5D9E-E47B-922E-FDDFDAB86A66}"/>
          </ac:spMkLst>
        </pc:spChg>
        <pc:spChg chg="add del mod">
          <ac:chgData name="Vincent Pasquier" userId="0b3f6799-595d-462d-a7d2-50d4075e837c" providerId="ADAL" clId="{DEA98DB5-1899-40B9-9A40-66D96C099556}" dt="2023-10-04T20:03:46.424" v="2064" actId="478"/>
          <ac:spMkLst>
            <pc:docMk/>
            <pc:sldMk cId="2870335395" sldId="1081"/>
            <ac:spMk id="11" creationId="{2CA4935F-A750-4E4E-29EF-D115F786872F}"/>
          </ac:spMkLst>
        </pc:spChg>
        <pc:spChg chg="add del mod">
          <ac:chgData name="Vincent Pasquier" userId="0b3f6799-595d-462d-a7d2-50d4075e837c" providerId="ADAL" clId="{DEA98DB5-1899-40B9-9A40-66D96C099556}" dt="2023-10-04T20:03:46.424" v="2064" actId="478"/>
          <ac:spMkLst>
            <pc:docMk/>
            <pc:sldMk cId="2870335395" sldId="1081"/>
            <ac:spMk id="13" creationId="{000E7D9C-9395-EF60-4765-16B481108464}"/>
          </ac:spMkLst>
        </pc:spChg>
        <pc:spChg chg="add del mod">
          <ac:chgData name="Vincent Pasquier" userId="0b3f6799-595d-462d-a7d2-50d4075e837c" providerId="ADAL" clId="{DEA98DB5-1899-40B9-9A40-66D96C099556}" dt="2023-10-04T20:04:27.212" v="2076" actId="478"/>
          <ac:spMkLst>
            <pc:docMk/>
            <pc:sldMk cId="2870335395" sldId="1081"/>
            <ac:spMk id="14" creationId="{F9B77EFC-0848-6AAF-E21C-20DFAA6A1C58}"/>
          </ac:spMkLst>
        </pc:spChg>
        <pc:spChg chg="add mod">
          <ac:chgData name="Vincent Pasquier" userId="0b3f6799-595d-462d-a7d2-50d4075e837c" providerId="ADAL" clId="{DEA98DB5-1899-40B9-9A40-66D96C099556}" dt="2023-10-04T21:00:16.802" v="3386" actId="20578"/>
          <ac:spMkLst>
            <pc:docMk/>
            <pc:sldMk cId="2870335395" sldId="1081"/>
            <ac:spMk id="15" creationId="{BCE413B8-3E20-DB87-EC22-D96EDCEA3CBA}"/>
          </ac:spMkLst>
        </pc:spChg>
        <pc:spChg chg="add mod ord">
          <ac:chgData name="Vincent Pasquier" userId="0b3f6799-595d-462d-a7d2-50d4075e837c" providerId="ADAL" clId="{DEA98DB5-1899-40B9-9A40-66D96C099556}" dt="2023-10-04T20:11:06.022" v="2189" actId="14100"/>
          <ac:spMkLst>
            <pc:docMk/>
            <pc:sldMk cId="2870335395" sldId="1081"/>
            <ac:spMk id="16" creationId="{31847C2A-1CF3-555C-4159-6FE023AACA07}"/>
          </ac:spMkLst>
        </pc:spChg>
        <pc:spChg chg="del">
          <ac:chgData name="Vincent Pasquier" userId="0b3f6799-595d-462d-a7d2-50d4075e837c" providerId="ADAL" clId="{DEA98DB5-1899-40B9-9A40-66D96C099556}" dt="2023-10-04T19:44:51.883" v="1808" actId="478"/>
          <ac:spMkLst>
            <pc:docMk/>
            <pc:sldMk cId="2870335395" sldId="1081"/>
            <ac:spMk id="19" creationId="{6781EF73-F436-30C3-50A3-ADEC1F2759B7}"/>
          </ac:spMkLst>
        </pc:spChg>
        <pc:spChg chg="del">
          <ac:chgData name="Vincent Pasquier" userId="0b3f6799-595d-462d-a7d2-50d4075e837c" providerId="ADAL" clId="{DEA98DB5-1899-40B9-9A40-66D96C099556}" dt="2023-10-04T19:44:51.883" v="1808" actId="478"/>
          <ac:spMkLst>
            <pc:docMk/>
            <pc:sldMk cId="2870335395" sldId="1081"/>
            <ac:spMk id="20" creationId="{9AAE7977-F5BC-DFE0-32C2-E44CD1BECA3B}"/>
          </ac:spMkLst>
        </pc:spChg>
        <pc:spChg chg="add mod">
          <ac:chgData name="Vincent Pasquier" userId="0b3f6799-595d-462d-a7d2-50d4075e837c" providerId="ADAL" clId="{DEA98DB5-1899-40B9-9A40-66D96C099556}" dt="2023-10-04T20:28:43.821" v="2662" actId="1035"/>
          <ac:spMkLst>
            <pc:docMk/>
            <pc:sldMk cId="2870335395" sldId="1081"/>
            <ac:spMk id="27" creationId="{BF592792-F3DA-DFBE-C04B-F66E7CF52FC9}"/>
          </ac:spMkLst>
        </pc:spChg>
        <pc:spChg chg="add mod">
          <ac:chgData name="Vincent Pasquier" userId="0b3f6799-595d-462d-a7d2-50d4075e837c" providerId="ADAL" clId="{DEA98DB5-1899-40B9-9A40-66D96C099556}" dt="2023-10-04T20:28:47.431" v="2671" actId="1035"/>
          <ac:spMkLst>
            <pc:docMk/>
            <pc:sldMk cId="2870335395" sldId="1081"/>
            <ac:spMk id="28" creationId="{CD6986B7-E769-E61B-C270-B3A8BCF05306}"/>
          </ac:spMkLst>
        </pc:spChg>
        <pc:spChg chg="add mod">
          <ac:chgData name="Vincent Pasquier" userId="0b3f6799-595d-462d-a7d2-50d4075e837c" providerId="ADAL" clId="{DEA98DB5-1899-40B9-9A40-66D96C099556}" dt="2023-10-04T20:34:43.221" v="2755" actId="1036"/>
          <ac:spMkLst>
            <pc:docMk/>
            <pc:sldMk cId="2870335395" sldId="1081"/>
            <ac:spMk id="32" creationId="{E5C55D52-D144-2B39-9105-6CD49890CACB}"/>
          </ac:spMkLst>
        </pc:spChg>
        <pc:spChg chg="add mod">
          <ac:chgData name="Vincent Pasquier" userId="0b3f6799-595d-462d-a7d2-50d4075e837c" providerId="ADAL" clId="{DEA98DB5-1899-40B9-9A40-66D96C099556}" dt="2023-10-04T20:28:35.801" v="2626" actId="1035"/>
          <ac:spMkLst>
            <pc:docMk/>
            <pc:sldMk cId="2870335395" sldId="1081"/>
            <ac:spMk id="38" creationId="{35A83943-5EDC-1941-6512-1FD5668D6905}"/>
          </ac:spMkLst>
        </pc:spChg>
        <pc:picChg chg="del">
          <ac:chgData name="Vincent Pasquier" userId="0b3f6799-595d-462d-a7d2-50d4075e837c" providerId="ADAL" clId="{DEA98DB5-1899-40B9-9A40-66D96C099556}" dt="2023-10-04T19:44:51.883" v="1808" actId="478"/>
          <ac:picMkLst>
            <pc:docMk/>
            <pc:sldMk cId="2870335395" sldId="1081"/>
            <ac:picMk id="3" creationId="{46276069-2782-61E9-28B5-C104A5829191}"/>
          </ac:picMkLst>
        </pc:picChg>
        <pc:picChg chg="add del mod ord modCrop">
          <ac:chgData name="Vincent Pasquier" userId="0b3f6799-595d-462d-a7d2-50d4075e837c" providerId="ADAL" clId="{DEA98DB5-1899-40B9-9A40-66D96C099556}" dt="2023-10-04T20:03:46.424" v="2064" actId="478"/>
          <ac:picMkLst>
            <pc:docMk/>
            <pc:sldMk cId="2870335395" sldId="1081"/>
            <ac:picMk id="6" creationId="{171D2E56-67D3-FD52-D1E3-C3348DE50C09}"/>
          </ac:picMkLst>
        </pc:picChg>
        <pc:picChg chg="del">
          <ac:chgData name="Vincent Pasquier" userId="0b3f6799-595d-462d-a7d2-50d4075e837c" providerId="ADAL" clId="{DEA98DB5-1899-40B9-9A40-66D96C099556}" dt="2023-10-04T19:44:51.883" v="1808" actId="478"/>
          <ac:picMkLst>
            <pc:docMk/>
            <pc:sldMk cId="2870335395" sldId="1081"/>
            <ac:picMk id="22" creationId="{34B9551B-329B-332A-0F21-C94EB3205FE2}"/>
          </ac:picMkLst>
        </pc:picChg>
        <pc:picChg chg="del">
          <ac:chgData name="Vincent Pasquier" userId="0b3f6799-595d-462d-a7d2-50d4075e837c" providerId="ADAL" clId="{DEA98DB5-1899-40B9-9A40-66D96C099556}" dt="2023-10-04T19:44:51.883" v="1808" actId="478"/>
          <ac:picMkLst>
            <pc:docMk/>
            <pc:sldMk cId="2870335395" sldId="1081"/>
            <ac:picMk id="23" creationId="{2746C6AA-29B5-A8ED-6F1B-93BEDC962515}"/>
          </ac:picMkLst>
        </pc:picChg>
        <pc:cxnChg chg="add mod">
          <ac:chgData name="Vincent Pasquier" userId="0b3f6799-595d-462d-a7d2-50d4075e837c" providerId="ADAL" clId="{DEA98DB5-1899-40B9-9A40-66D96C099556}" dt="2023-10-04T21:00:53.846" v="3395" actId="208"/>
          <ac:cxnSpMkLst>
            <pc:docMk/>
            <pc:sldMk cId="2870335395" sldId="1081"/>
            <ac:cxnSpMk id="18" creationId="{810B2862-B1A4-E8DB-ACAD-75CC04E92ED7}"/>
          </ac:cxnSpMkLst>
        </pc:cxnChg>
        <pc:cxnChg chg="add mod">
          <ac:chgData name="Vincent Pasquier" userId="0b3f6799-595d-462d-a7d2-50d4075e837c" providerId="ADAL" clId="{DEA98DB5-1899-40B9-9A40-66D96C099556}" dt="2023-10-04T21:00:53.846" v="3395" actId="208"/>
          <ac:cxnSpMkLst>
            <pc:docMk/>
            <pc:sldMk cId="2870335395" sldId="1081"/>
            <ac:cxnSpMk id="21" creationId="{3869CDB6-6149-FF3E-7F80-BC9B0B87B988}"/>
          </ac:cxnSpMkLst>
        </pc:cxnChg>
        <pc:cxnChg chg="add mod">
          <ac:chgData name="Vincent Pasquier" userId="0b3f6799-595d-462d-a7d2-50d4075e837c" providerId="ADAL" clId="{DEA98DB5-1899-40B9-9A40-66D96C099556}" dt="2023-10-04T21:00:53.846" v="3395" actId="208"/>
          <ac:cxnSpMkLst>
            <pc:docMk/>
            <pc:sldMk cId="2870335395" sldId="1081"/>
            <ac:cxnSpMk id="24" creationId="{FD21CDDC-0C7C-6131-77C8-0AE701F54BCE}"/>
          </ac:cxnSpMkLst>
        </pc:cxnChg>
        <pc:cxnChg chg="add mod">
          <ac:chgData name="Vincent Pasquier" userId="0b3f6799-595d-462d-a7d2-50d4075e837c" providerId="ADAL" clId="{DEA98DB5-1899-40B9-9A40-66D96C099556}" dt="2023-10-04T21:00:53.846" v="3395" actId="208"/>
          <ac:cxnSpMkLst>
            <pc:docMk/>
            <pc:sldMk cId="2870335395" sldId="1081"/>
            <ac:cxnSpMk id="25" creationId="{3888068A-146C-24BF-90F1-17A7A0364763}"/>
          </ac:cxnSpMkLst>
        </pc:cxnChg>
      </pc:sldChg>
      <pc:sldChg chg="new add del ord">
        <pc:chgData name="Vincent Pasquier" userId="0b3f6799-595d-462d-a7d2-50d4075e837c" providerId="ADAL" clId="{DEA98DB5-1899-40B9-9A40-66D96C099556}" dt="2023-10-04T20:17:28.494" v="2292" actId="47"/>
        <pc:sldMkLst>
          <pc:docMk/>
          <pc:sldMk cId="3560004744" sldId="1082"/>
        </pc:sldMkLst>
      </pc:sldChg>
      <pc:sldChg chg="add del">
        <pc:chgData name="Vincent Pasquier" userId="0b3f6799-595d-462d-a7d2-50d4075e837c" providerId="ADAL" clId="{DEA98DB5-1899-40B9-9A40-66D96C099556}" dt="2023-10-04T20:17:12.562" v="2252"/>
        <pc:sldMkLst>
          <pc:docMk/>
          <pc:sldMk cId="2557532974" sldId="1083"/>
        </pc:sldMkLst>
      </pc:sldChg>
      <pc:sldChg chg="addSp delSp modSp add mod ord delAnim modAnim">
        <pc:chgData name="Vincent Pasquier" userId="0b3f6799-595d-462d-a7d2-50d4075e837c" providerId="ADAL" clId="{DEA98DB5-1899-40B9-9A40-66D96C099556}" dt="2023-10-04T20:32:56.251" v="2741"/>
        <pc:sldMkLst>
          <pc:docMk/>
          <pc:sldMk cId="2689995205" sldId="1083"/>
        </pc:sldMkLst>
        <pc:spChg chg="mod">
          <ac:chgData name="Vincent Pasquier" userId="0b3f6799-595d-462d-a7d2-50d4075e837c" providerId="ADAL" clId="{DEA98DB5-1899-40B9-9A40-66D96C099556}" dt="2023-10-04T20:18:37.652" v="2318" actId="20577"/>
          <ac:spMkLst>
            <pc:docMk/>
            <pc:sldMk cId="2689995205" sldId="1083"/>
            <ac:spMk id="2" creationId="{F30C4BE9-64E8-46D0-9587-82E6466FA942}"/>
          </ac:spMkLst>
        </pc:spChg>
        <pc:spChg chg="add mod">
          <ac:chgData name="Vincent Pasquier" userId="0b3f6799-595d-462d-a7d2-50d4075e837c" providerId="ADAL" clId="{DEA98DB5-1899-40B9-9A40-66D96C099556}" dt="2023-10-04T20:29:58.061" v="2701" actId="1076"/>
          <ac:spMkLst>
            <pc:docMk/>
            <pc:sldMk cId="2689995205" sldId="1083"/>
            <ac:spMk id="4" creationId="{EA560A48-0E18-3B0F-976C-FF6F102EFCED}"/>
          </ac:spMkLst>
        </pc:spChg>
        <pc:spChg chg="add mod">
          <ac:chgData name="Vincent Pasquier" userId="0b3f6799-595d-462d-a7d2-50d4075e837c" providerId="ADAL" clId="{DEA98DB5-1899-40B9-9A40-66D96C099556}" dt="2023-10-04T20:26:43.141" v="2589" actId="14100"/>
          <ac:spMkLst>
            <pc:docMk/>
            <pc:sldMk cId="2689995205" sldId="1083"/>
            <ac:spMk id="5" creationId="{A0489813-DA74-C4DF-FE00-2C80D9D87EFB}"/>
          </ac:spMkLst>
        </pc:spChg>
        <pc:spChg chg="add mod">
          <ac:chgData name="Vincent Pasquier" userId="0b3f6799-595d-462d-a7d2-50d4075e837c" providerId="ADAL" clId="{DEA98DB5-1899-40B9-9A40-66D96C099556}" dt="2023-10-04T20:32:25.841" v="2733" actId="1076"/>
          <ac:spMkLst>
            <pc:docMk/>
            <pc:sldMk cId="2689995205" sldId="1083"/>
            <ac:spMk id="6" creationId="{B06F3809-E85F-9BA1-855E-156D4C2C12BE}"/>
          </ac:spMkLst>
        </pc:spChg>
        <pc:spChg chg="add mod">
          <ac:chgData name="Vincent Pasquier" userId="0b3f6799-595d-462d-a7d2-50d4075e837c" providerId="ADAL" clId="{DEA98DB5-1899-40B9-9A40-66D96C099556}" dt="2023-10-04T20:31:37.696" v="2718" actId="1076"/>
          <ac:spMkLst>
            <pc:docMk/>
            <pc:sldMk cId="2689995205" sldId="1083"/>
            <ac:spMk id="8" creationId="{57C4C9AE-8186-FC3A-5C63-8A43BC6AA045}"/>
          </ac:spMkLst>
        </pc:spChg>
        <pc:spChg chg="del">
          <ac:chgData name="Vincent Pasquier" userId="0b3f6799-595d-462d-a7d2-50d4075e837c" providerId="ADAL" clId="{DEA98DB5-1899-40B9-9A40-66D96C099556}" dt="2023-10-04T20:17:48.792" v="2293" actId="478"/>
          <ac:spMkLst>
            <pc:docMk/>
            <pc:sldMk cId="2689995205" sldId="1083"/>
            <ac:spMk id="15" creationId="{BCE413B8-3E20-DB87-EC22-D96EDCEA3CBA}"/>
          </ac:spMkLst>
        </pc:spChg>
        <pc:spChg chg="del">
          <ac:chgData name="Vincent Pasquier" userId="0b3f6799-595d-462d-a7d2-50d4075e837c" providerId="ADAL" clId="{DEA98DB5-1899-40B9-9A40-66D96C099556}" dt="2023-10-04T20:17:48.792" v="2293" actId="478"/>
          <ac:spMkLst>
            <pc:docMk/>
            <pc:sldMk cId="2689995205" sldId="1083"/>
            <ac:spMk id="16" creationId="{31847C2A-1CF3-555C-4159-6FE023AACA07}"/>
          </ac:spMkLst>
        </pc:spChg>
        <pc:spChg chg="del">
          <ac:chgData name="Vincent Pasquier" userId="0b3f6799-595d-462d-a7d2-50d4075e837c" providerId="ADAL" clId="{DEA98DB5-1899-40B9-9A40-66D96C099556}" dt="2023-10-04T20:17:48.792" v="2293" actId="478"/>
          <ac:spMkLst>
            <pc:docMk/>
            <pc:sldMk cId="2689995205" sldId="1083"/>
            <ac:spMk id="27" creationId="{BF592792-F3DA-DFBE-C04B-F66E7CF52FC9}"/>
          </ac:spMkLst>
        </pc:spChg>
        <pc:spChg chg="del">
          <ac:chgData name="Vincent Pasquier" userId="0b3f6799-595d-462d-a7d2-50d4075e837c" providerId="ADAL" clId="{DEA98DB5-1899-40B9-9A40-66D96C099556}" dt="2023-10-04T20:17:48.792" v="2293" actId="478"/>
          <ac:spMkLst>
            <pc:docMk/>
            <pc:sldMk cId="2689995205" sldId="1083"/>
            <ac:spMk id="28" creationId="{CD6986B7-E769-E61B-C270-B3A8BCF05306}"/>
          </ac:spMkLst>
        </pc:spChg>
        <pc:spChg chg="del">
          <ac:chgData name="Vincent Pasquier" userId="0b3f6799-595d-462d-a7d2-50d4075e837c" providerId="ADAL" clId="{DEA98DB5-1899-40B9-9A40-66D96C099556}" dt="2023-10-04T20:17:48.792" v="2293" actId="478"/>
          <ac:spMkLst>
            <pc:docMk/>
            <pc:sldMk cId="2689995205" sldId="1083"/>
            <ac:spMk id="32" creationId="{E5C55D52-D144-2B39-9105-6CD49890CACB}"/>
          </ac:spMkLst>
        </pc:spChg>
        <pc:spChg chg="del">
          <ac:chgData name="Vincent Pasquier" userId="0b3f6799-595d-462d-a7d2-50d4075e837c" providerId="ADAL" clId="{DEA98DB5-1899-40B9-9A40-66D96C099556}" dt="2023-10-04T20:17:48.792" v="2293" actId="478"/>
          <ac:spMkLst>
            <pc:docMk/>
            <pc:sldMk cId="2689995205" sldId="1083"/>
            <ac:spMk id="38" creationId="{35A83943-5EDC-1941-6512-1FD5668D6905}"/>
          </ac:spMkLst>
        </pc:spChg>
        <pc:picChg chg="add mod modCrop">
          <ac:chgData name="Vincent Pasquier" userId="0b3f6799-595d-462d-a7d2-50d4075e837c" providerId="ADAL" clId="{DEA98DB5-1899-40B9-9A40-66D96C099556}" dt="2023-10-04T20:19:03.116" v="2323" actId="14100"/>
          <ac:picMkLst>
            <pc:docMk/>
            <pc:sldMk cId="2689995205" sldId="1083"/>
            <ac:picMk id="3" creationId="{D8186A82-4EE5-520E-4895-9F3CDD114FA9}"/>
          </ac:picMkLst>
        </pc:picChg>
        <pc:cxnChg chg="del mod">
          <ac:chgData name="Vincent Pasquier" userId="0b3f6799-595d-462d-a7d2-50d4075e837c" providerId="ADAL" clId="{DEA98DB5-1899-40B9-9A40-66D96C099556}" dt="2023-10-04T20:17:48.792" v="2293" actId="478"/>
          <ac:cxnSpMkLst>
            <pc:docMk/>
            <pc:sldMk cId="2689995205" sldId="1083"/>
            <ac:cxnSpMk id="18" creationId="{810B2862-B1A4-E8DB-ACAD-75CC04E92ED7}"/>
          </ac:cxnSpMkLst>
        </pc:cxnChg>
        <pc:cxnChg chg="del mod">
          <ac:chgData name="Vincent Pasquier" userId="0b3f6799-595d-462d-a7d2-50d4075e837c" providerId="ADAL" clId="{DEA98DB5-1899-40B9-9A40-66D96C099556}" dt="2023-10-04T20:17:48.792" v="2293" actId="478"/>
          <ac:cxnSpMkLst>
            <pc:docMk/>
            <pc:sldMk cId="2689995205" sldId="1083"/>
            <ac:cxnSpMk id="21" creationId="{3869CDB6-6149-FF3E-7F80-BC9B0B87B988}"/>
          </ac:cxnSpMkLst>
        </pc:cxnChg>
        <pc:cxnChg chg="del mod">
          <ac:chgData name="Vincent Pasquier" userId="0b3f6799-595d-462d-a7d2-50d4075e837c" providerId="ADAL" clId="{DEA98DB5-1899-40B9-9A40-66D96C099556}" dt="2023-10-04T20:17:48.792" v="2293" actId="478"/>
          <ac:cxnSpMkLst>
            <pc:docMk/>
            <pc:sldMk cId="2689995205" sldId="1083"/>
            <ac:cxnSpMk id="24" creationId="{FD21CDDC-0C7C-6131-77C8-0AE701F54BCE}"/>
          </ac:cxnSpMkLst>
        </pc:cxnChg>
        <pc:cxnChg chg="del mod">
          <ac:chgData name="Vincent Pasquier" userId="0b3f6799-595d-462d-a7d2-50d4075e837c" providerId="ADAL" clId="{DEA98DB5-1899-40B9-9A40-66D96C099556}" dt="2023-10-04T20:17:48.792" v="2293" actId="478"/>
          <ac:cxnSpMkLst>
            <pc:docMk/>
            <pc:sldMk cId="2689995205" sldId="1083"/>
            <ac:cxnSpMk id="25" creationId="{3888068A-146C-24BF-90F1-17A7A0364763}"/>
          </ac:cxnSpMkLst>
        </pc:cxnChg>
      </pc:sldChg>
      <pc:sldChg chg="addSp delSp modSp add mod delAnim modAnim">
        <pc:chgData name="Vincent Pasquier" userId="0b3f6799-595d-462d-a7d2-50d4075e837c" providerId="ADAL" clId="{DEA98DB5-1899-40B9-9A40-66D96C099556}" dt="2023-10-04T20:59:41.351" v="3383"/>
        <pc:sldMkLst>
          <pc:docMk/>
          <pc:sldMk cId="1226982618" sldId="1084"/>
        </pc:sldMkLst>
        <pc:spChg chg="mod">
          <ac:chgData name="Vincent Pasquier" userId="0b3f6799-595d-462d-a7d2-50d4075e837c" providerId="ADAL" clId="{DEA98DB5-1899-40B9-9A40-66D96C099556}" dt="2023-10-04T20:36:40.421" v="2860" actId="313"/>
          <ac:spMkLst>
            <pc:docMk/>
            <pc:sldMk cId="1226982618" sldId="1084"/>
            <ac:spMk id="2" creationId="{F30C4BE9-64E8-46D0-9587-82E6466FA942}"/>
          </ac:spMkLst>
        </pc:spChg>
        <pc:spChg chg="add mod">
          <ac:chgData name="Vincent Pasquier" userId="0b3f6799-595d-462d-a7d2-50d4075e837c" providerId="ADAL" clId="{DEA98DB5-1899-40B9-9A40-66D96C099556}" dt="2023-10-04T20:56:48.572" v="3351" actId="1076"/>
          <ac:spMkLst>
            <pc:docMk/>
            <pc:sldMk cId="1226982618" sldId="1084"/>
            <ac:spMk id="3" creationId="{F18358F7-A4C3-47D9-6A8F-FE180AD62BCC}"/>
          </ac:spMkLst>
        </pc:spChg>
        <pc:spChg chg="add mod">
          <ac:chgData name="Vincent Pasquier" userId="0b3f6799-595d-462d-a7d2-50d4075e837c" providerId="ADAL" clId="{DEA98DB5-1899-40B9-9A40-66D96C099556}" dt="2023-10-04T20:58:44.102" v="3368" actId="1076"/>
          <ac:spMkLst>
            <pc:docMk/>
            <pc:sldMk cId="1226982618" sldId="1084"/>
            <ac:spMk id="4" creationId="{E0F11DC9-FE54-AA8B-D496-5FA0DEF9C295}"/>
          </ac:spMkLst>
        </pc:spChg>
        <pc:spChg chg="add mod">
          <ac:chgData name="Vincent Pasquier" userId="0b3f6799-595d-462d-a7d2-50d4075e837c" providerId="ADAL" clId="{DEA98DB5-1899-40B9-9A40-66D96C099556}" dt="2023-10-04T20:59:03.520" v="3376" actId="313"/>
          <ac:spMkLst>
            <pc:docMk/>
            <pc:sldMk cId="1226982618" sldId="1084"/>
            <ac:spMk id="10" creationId="{B4D3AC9B-42B1-AAE1-A2E8-9CE84337E804}"/>
          </ac:spMkLst>
        </pc:spChg>
        <pc:spChg chg="add mod">
          <ac:chgData name="Vincent Pasquier" userId="0b3f6799-595d-462d-a7d2-50d4075e837c" providerId="ADAL" clId="{DEA98DB5-1899-40B9-9A40-66D96C099556}" dt="2023-10-04T20:58:54.862" v="3372" actId="14100"/>
          <ac:spMkLst>
            <pc:docMk/>
            <pc:sldMk cId="1226982618" sldId="1084"/>
            <ac:spMk id="11" creationId="{0AE3F8CA-B459-30A0-9CB4-5FBD7995AFA6}"/>
          </ac:spMkLst>
        </pc:spChg>
        <pc:spChg chg="add mod">
          <ac:chgData name="Vincent Pasquier" userId="0b3f6799-595d-462d-a7d2-50d4075e837c" providerId="ADAL" clId="{DEA98DB5-1899-40B9-9A40-66D96C099556}" dt="2023-10-04T20:59:16.761" v="3378" actId="255"/>
          <ac:spMkLst>
            <pc:docMk/>
            <pc:sldMk cId="1226982618" sldId="1084"/>
            <ac:spMk id="12" creationId="{D93BD791-7266-9B42-5933-E975791C2C2F}"/>
          </ac:spMkLst>
        </pc:spChg>
        <pc:spChg chg="add mod">
          <ac:chgData name="Vincent Pasquier" userId="0b3f6799-595d-462d-a7d2-50d4075e837c" providerId="ADAL" clId="{DEA98DB5-1899-40B9-9A40-66D96C099556}" dt="2023-10-04T20:59:16.761" v="3378" actId="255"/>
          <ac:spMkLst>
            <pc:docMk/>
            <pc:sldMk cId="1226982618" sldId="1084"/>
            <ac:spMk id="13" creationId="{64E97F81-E8D1-4BB5-F0F6-A277A6451976}"/>
          </ac:spMkLst>
        </pc:spChg>
        <pc:spChg chg="add mod">
          <ac:chgData name="Vincent Pasquier" userId="0b3f6799-595d-462d-a7d2-50d4075e837c" providerId="ADAL" clId="{DEA98DB5-1899-40B9-9A40-66D96C099556}" dt="2023-10-04T20:59:16.761" v="3378" actId="255"/>
          <ac:spMkLst>
            <pc:docMk/>
            <pc:sldMk cId="1226982618" sldId="1084"/>
            <ac:spMk id="14" creationId="{738E7627-A24F-EC5E-EB45-1B2F112B089A}"/>
          </ac:spMkLst>
        </pc:spChg>
        <pc:spChg chg="del">
          <ac:chgData name="Vincent Pasquier" userId="0b3f6799-595d-462d-a7d2-50d4075e837c" providerId="ADAL" clId="{DEA98DB5-1899-40B9-9A40-66D96C099556}" dt="2023-10-04T20:36:13.948" v="2779" actId="478"/>
          <ac:spMkLst>
            <pc:docMk/>
            <pc:sldMk cId="1226982618" sldId="1084"/>
            <ac:spMk id="15" creationId="{BCE413B8-3E20-DB87-EC22-D96EDCEA3CBA}"/>
          </ac:spMkLst>
        </pc:spChg>
        <pc:spChg chg="del">
          <ac:chgData name="Vincent Pasquier" userId="0b3f6799-595d-462d-a7d2-50d4075e837c" providerId="ADAL" clId="{DEA98DB5-1899-40B9-9A40-66D96C099556}" dt="2023-10-04T20:36:13.948" v="2779" actId="478"/>
          <ac:spMkLst>
            <pc:docMk/>
            <pc:sldMk cId="1226982618" sldId="1084"/>
            <ac:spMk id="16" creationId="{31847C2A-1CF3-555C-4159-6FE023AACA07}"/>
          </ac:spMkLst>
        </pc:spChg>
        <pc:spChg chg="add mod">
          <ac:chgData name="Vincent Pasquier" userId="0b3f6799-595d-462d-a7d2-50d4075e837c" providerId="ADAL" clId="{DEA98DB5-1899-40B9-9A40-66D96C099556}" dt="2023-10-04T20:59:16.761" v="3378" actId="255"/>
          <ac:spMkLst>
            <pc:docMk/>
            <pc:sldMk cId="1226982618" sldId="1084"/>
            <ac:spMk id="22" creationId="{F817F187-12F3-A968-F793-95D0BED70AFB}"/>
          </ac:spMkLst>
        </pc:spChg>
        <pc:spChg chg="del">
          <ac:chgData name="Vincent Pasquier" userId="0b3f6799-595d-462d-a7d2-50d4075e837c" providerId="ADAL" clId="{DEA98DB5-1899-40B9-9A40-66D96C099556}" dt="2023-10-04T20:36:13.948" v="2779" actId="478"/>
          <ac:spMkLst>
            <pc:docMk/>
            <pc:sldMk cId="1226982618" sldId="1084"/>
            <ac:spMk id="27" creationId="{BF592792-F3DA-DFBE-C04B-F66E7CF52FC9}"/>
          </ac:spMkLst>
        </pc:spChg>
        <pc:spChg chg="del">
          <ac:chgData name="Vincent Pasquier" userId="0b3f6799-595d-462d-a7d2-50d4075e837c" providerId="ADAL" clId="{DEA98DB5-1899-40B9-9A40-66D96C099556}" dt="2023-10-04T20:36:13.948" v="2779" actId="478"/>
          <ac:spMkLst>
            <pc:docMk/>
            <pc:sldMk cId="1226982618" sldId="1084"/>
            <ac:spMk id="28" creationId="{CD6986B7-E769-E61B-C270-B3A8BCF05306}"/>
          </ac:spMkLst>
        </pc:spChg>
        <pc:spChg chg="del">
          <ac:chgData name="Vincent Pasquier" userId="0b3f6799-595d-462d-a7d2-50d4075e837c" providerId="ADAL" clId="{DEA98DB5-1899-40B9-9A40-66D96C099556}" dt="2023-10-04T20:36:13.948" v="2779" actId="478"/>
          <ac:spMkLst>
            <pc:docMk/>
            <pc:sldMk cId="1226982618" sldId="1084"/>
            <ac:spMk id="32" creationId="{E5C55D52-D144-2B39-9105-6CD49890CACB}"/>
          </ac:spMkLst>
        </pc:spChg>
        <pc:spChg chg="del">
          <ac:chgData name="Vincent Pasquier" userId="0b3f6799-595d-462d-a7d2-50d4075e837c" providerId="ADAL" clId="{DEA98DB5-1899-40B9-9A40-66D96C099556}" dt="2023-10-04T20:36:13.948" v="2779" actId="478"/>
          <ac:spMkLst>
            <pc:docMk/>
            <pc:sldMk cId="1226982618" sldId="1084"/>
            <ac:spMk id="38" creationId="{35A83943-5EDC-1941-6512-1FD5668D6905}"/>
          </ac:spMkLst>
        </pc:spChg>
        <pc:picChg chg="add mod">
          <ac:chgData name="Vincent Pasquier" userId="0b3f6799-595d-462d-a7d2-50d4075e837c" providerId="ADAL" clId="{DEA98DB5-1899-40B9-9A40-66D96C099556}" dt="2023-10-04T20:58:56.862" v="3373" actId="1076"/>
          <ac:picMkLst>
            <pc:docMk/>
            <pc:sldMk cId="1226982618" sldId="1084"/>
            <ac:picMk id="6" creationId="{214DBAD5-BCA8-A4C2-5E71-354FF32EFA1A}"/>
          </ac:picMkLst>
        </pc:picChg>
        <pc:picChg chg="add mod">
          <ac:chgData name="Vincent Pasquier" userId="0b3f6799-595d-462d-a7d2-50d4075e837c" providerId="ADAL" clId="{DEA98DB5-1899-40B9-9A40-66D96C099556}" dt="2023-10-04T20:59:01.262" v="3375" actId="1076"/>
          <ac:picMkLst>
            <pc:docMk/>
            <pc:sldMk cId="1226982618" sldId="1084"/>
            <ac:picMk id="8" creationId="{5CB9EC1B-ED70-9B0F-2B7E-825FB5EFE8C0}"/>
          </ac:picMkLst>
        </pc:picChg>
        <pc:picChg chg="add mod">
          <ac:chgData name="Vincent Pasquier" userId="0b3f6799-595d-462d-a7d2-50d4075e837c" providerId="ADAL" clId="{DEA98DB5-1899-40B9-9A40-66D96C099556}" dt="2023-10-04T20:59:09.692" v="3377" actId="1076"/>
          <ac:picMkLst>
            <pc:docMk/>
            <pc:sldMk cId="1226982618" sldId="1084"/>
            <ac:picMk id="17" creationId="{738C975A-9485-C7B5-C465-C5E706114542}"/>
          </ac:picMkLst>
        </pc:picChg>
        <pc:picChg chg="add mod">
          <ac:chgData name="Vincent Pasquier" userId="0b3f6799-595d-462d-a7d2-50d4075e837c" providerId="ADAL" clId="{DEA98DB5-1899-40B9-9A40-66D96C099556}" dt="2023-10-04T20:59:09.692" v="3377" actId="1076"/>
          <ac:picMkLst>
            <pc:docMk/>
            <pc:sldMk cId="1226982618" sldId="1084"/>
            <ac:picMk id="19" creationId="{758E098C-061F-4696-527F-56BCD163600F}"/>
          </ac:picMkLst>
        </pc:picChg>
        <pc:picChg chg="add mod">
          <ac:chgData name="Vincent Pasquier" userId="0b3f6799-595d-462d-a7d2-50d4075e837c" providerId="ADAL" clId="{DEA98DB5-1899-40B9-9A40-66D96C099556}" dt="2023-10-04T20:59:09.692" v="3377" actId="1076"/>
          <ac:picMkLst>
            <pc:docMk/>
            <pc:sldMk cId="1226982618" sldId="1084"/>
            <ac:picMk id="20" creationId="{46413B76-BF44-39AD-7C07-CD66AE1FB23A}"/>
          </ac:picMkLst>
        </pc:picChg>
        <pc:picChg chg="add mod">
          <ac:chgData name="Vincent Pasquier" userId="0b3f6799-595d-462d-a7d2-50d4075e837c" providerId="ADAL" clId="{DEA98DB5-1899-40B9-9A40-66D96C099556}" dt="2023-10-04T20:59:09.692" v="3377" actId="1076"/>
          <ac:picMkLst>
            <pc:docMk/>
            <pc:sldMk cId="1226982618" sldId="1084"/>
            <ac:picMk id="23" creationId="{23D025EE-1E66-2B19-8273-86DAC97B39ED}"/>
          </ac:picMkLst>
        </pc:picChg>
        <pc:cxnChg chg="del mod">
          <ac:chgData name="Vincent Pasquier" userId="0b3f6799-595d-462d-a7d2-50d4075e837c" providerId="ADAL" clId="{DEA98DB5-1899-40B9-9A40-66D96C099556}" dt="2023-10-04T20:36:13.948" v="2779" actId="478"/>
          <ac:cxnSpMkLst>
            <pc:docMk/>
            <pc:sldMk cId="1226982618" sldId="1084"/>
            <ac:cxnSpMk id="18" creationId="{810B2862-B1A4-E8DB-ACAD-75CC04E92ED7}"/>
          </ac:cxnSpMkLst>
        </pc:cxnChg>
        <pc:cxnChg chg="del mod">
          <ac:chgData name="Vincent Pasquier" userId="0b3f6799-595d-462d-a7d2-50d4075e837c" providerId="ADAL" clId="{DEA98DB5-1899-40B9-9A40-66D96C099556}" dt="2023-10-04T20:36:13.948" v="2779" actId="478"/>
          <ac:cxnSpMkLst>
            <pc:docMk/>
            <pc:sldMk cId="1226982618" sldId="1084"/>
            <ac:cxnSpMk id="21" creationId="{3869CDB6-6149-FF3E-7F80-BC9B0B87B988}"/>
          </ac:cxnSpMkLst>
        </pc:cxnChg>
        <pc:cxnChg chg="del mod">
          <ac:chgData name="Vincent Pasquier" userId="0b3f6799-595d-462d-a7d2-50d4075e837c" providerId="ADAL" clId="{DEA98DB5-1899-40B9-9A40-66D96C099556}" dt="2023-10-04T20:36:13.948" v="2779" actId="478"/>
          <ac:cxnSpMkLst>
            <pc:docMk/>
            <pc:sldMk cId="1226982618" sldId="1084"/>
            <ac:cxnSpMk id="24" creationId="{FD21CDDC-0C7C-6131-77C8-0AE701F54BCE}"/>
          </ac:cxnSpMkLst>
        </pc:cxnChg>
        <pc:cxnChg chg="del mod">
          <ac:chgData name="Vincent Pasquier" userId="0b3f6799-595d-462d-a7d2-50d4075e837c" providerId="ADAL" clId="{DEA98DB5-1899-40B9-9A40-66D96C099556}" dt="2023-10-04T20:36:13.948" v="2779" actId="478"/>
          <ac:cxnSpMkLst>
            <pc:docMk/>
            <pc:sldMk cId="1226982618" sldId="1084"/>
            <ac:cxnSpMk id="25" creationId="{3888068A-146C-24BF-90F1-17A7A0364763}"/>
          </ac:cxnSpMkLst>
        </pc:cxnChg>
      </pc:sldChg>
      <pc:sldChg chg="new del">
        <pc:chgData name="Vincent Pasquier" userId="0b3f6799-595d-462d-a7d2-50d4075e837c" providerId="ADAL" clId="{DEA98DB5-1899-40B9-9A40-66D96C099556}" dt="2023-10-04T21:01:05.412" v="3396" actId="47"/>
        <pc:sldMkLst>
          <pc:docMk/>
          <pc:sldMk cId="3577647946" sldId="1085"/>
        </pc:sldMkLst>
      </pc:sldChg>
      <pc:sldChg chg="addSp modSp add mod modAnim">
        <pc:chgData name="Vincent Pasquier" userId="0b3f6799-595d-462d-a7d2-50d4075e837c" providerId="ADAL" clId="{DEA98DB5-1899-40B9-9A40-66D96C099556}" dt="2023-10-04T20:50:00.652" v="3060"/>
        <pc:sldMkLst>
          <pc:docMk/>
          <pc:sldMk cId="2275803694" sldId="1086"/>
        </pc:sldMkLst>
        <pc:spChg chg="mod">
          <ac:chgData name="Vincent Pasquier" userId="0b3f6799-595d-462d-a7d2-50d4075e837c" providerId="ADAL" clId="{DEA98DB5-1899-40B9-9A40-66D96C099556}" dt="2023-10-04T20:49:08.275" v="2998" actId="1076"/>
          <ac:spMkLst>
            <pc:docMk/>
            <pc:sldMk cId="2275803694" sldId="1086"/>
            <ac:spMk id="3" creationId="{F18358F7-A4C3-47D9-6A8F-FE180AD62BCC}"/>
          </ac:spMkLst>
        </pc:spChg>
        <pc:spChg chg="mod">
          <ac:chgData name="Vincent Pasquier" userId="0b3f6799-595d-462d-a7d2-50d4075e837c" providerId="ADAL" clId="{DEA98DB5-1899-40B9-9A40-66D96C099556}" dt="2023-10-04T20:49:35.167" v="3053" actId="207"/>
          <ac:spMkLst>
            <pc:docMk/>
            <pc:sldMk cId="2275803694" sldId="1086"/>
            <ac:spMk id="4" creationId="{E0F11DC9-FE54-AA8B-D496-5FA0DEF9C295}"/>
          </ac:spMkLst>
        </pc:spChg>
        <pc:picChg chg="add mod">
          <ac:chgData name="Vincent Pasquier" userId="0b3f6799-595d-462d-a7d2-50d4075e837c" providerId="ADAL" clId="{DEA98DB5-1899-40B9-9A40-66D96C099556}" dt="2023-10-04T20:49:40.002" v="3055" actId="1076"/>
          <ac:picMkLst>
            <pc:docMk/>
            <pc:sldMk cId="2275803694" sldId="1086"/>
            <ac:picMk id="6" creationId="{4C5E8D3E-C1E8-D85E-C816-630048703FB9}"/>
          </ac:picMkLst>
        </pc:picChg>
        <pc:picChg chg="add mod">
          <ac:chgData name="Vincent Pasquier" userId="0b3f6799-595d-462d-a7d2-50d4075e837c" providerId="ADAL" clId="{DEA98DB5-1899-40B9-9A40-66D96C099556}" dt="2023-10-04T20:49:30.502" v="3052"/>
          <ac:picMkLst>
            <pc:docMk/>
            <pc:sldMk cId="2275803694" sldId="1086"/>
            <ac:picMk id="8" creationId="{6EE59549-6BEC-BC12-8404-3B118EE6F456}"/>
          </ac:picMkLst>
        </pc:picChg>
      </pc:sldChg>
      <pc:sldChg chg="addSp delSp modSp add del mod delAnim">
        <pc:chgData name="Vincent Pasquier" userId="0b3f6799-595d-462d-a7d2-50d4075e837c" providerId="ADAL" clId="{DEA98DB5-1899-40B9-9A40-66D96C099556}" dt="2023-10-04T21:21:38.746" v="4245" actId="47"/>
        <pc:sldMkLst>
          <pc:docMk/>
          <pc:sldMk cId="1677698377" sldId="1087"/>
        </pc:sldMkLst>
        <pc:spChg chg="mod">
          <ac:chgData name="Vincent Pasquier" userId="0b3f6799-595d-462d-a7d2-50d4075e837c" providerId="ADAL" clId="{DEA98DB5-1899-40B9-9A40-66D96C099556}" dt="2023-10-04T21:02:47.482" v="3408" actId="403"/>
          <ac:spMkLst>
            <pc:docMk/>
            <pc:sldMk cId="1677698377" sldId="1087"/>
            <ac:spMk id="2" creationId="{F30C4BE9-64E8-46D0-9587-82E6466FA942}"/>
          </ac:spMkLst>
        </pc:spChg>
        <pc:spChg chg="del">
          <ac:chgData name="Vincent Pasquier" userId="0b3f6799-595d-462d-a7d2-50d4075e837c" providerId="ADAL" clId="{DEA98DB5-1899-40B9-9A40-66D96C099556}" dt="2023-10-04T21:02:52.635" v="3409" actId="478"/>
          <ac:spMkLst>
            <pc:docMk/>
            <pc:sldMk cId="1677698377" sldId="1087"/>
            <ac:spMk id="3" creationId="{F18358F7-A4C3-47D9-6A8F-FE180AD62BCC}"/>
          </ac:spMkLst>
        </pc:spChg>
        <pc:spChg chg="del">
          <ac:chgData name="Vincent Pasquier" userId="0b3f6799-595d-462d-a7d2-50d4075e837c" providerId="ADAL" clId="{DEA98DB5-1899-40B9-9A40-66D96C099556}" dt="2023-10-04T21:02:54.254" v="3410" actId="478"/>
          <ac:spMkLst>
            <pc:docMk/>
            <pc:sldMk cId="1677698377" sldId="1087"/>
            <ac:spMk id="4" creationId="{E0F11DC9-FE54-AA8B-D496-5FA0DEF9C295}"/>
          </ac:spMkLst>
        </pc:spChg>
        <pc:spChg chg="add mod">
          <ac:chgData name="Vincent Pasquier" userId="0b3f6799-595d-462d-a7d2-50d4075e837c" providerId="ADAL" clId="{DEA98DB5-1899-40B9-9A40-66D96C099556}" dt="2023-10-04T21:04:51.043" v="3439"/>
          <ac:spMkLst>
            <pc:docMk/>
            <pc:sldMk cId="1677698377" sldId="1087"/>
            <ac:spMk id="12" creationId="{0DF96671-16B9-AF8E-2C16-3A5E1E0F3DC4}"/>
          </ac:spMkLst>
        </pc:spChg>
        <pc:spChg chg="add mod">
          <ac:chgData name="Vincent Pasquier" userId="0b3f6799-595d-462d-a7d2-50d4075e837c" providerId="ADAL" clId="{DEA98DB5-1899-40B9-9A40-66D96C099556}" dt="2023-10-04T21:04:51.043" v="3439"/>
          <ac:spMkLst>
            <pc:docMk/>
            <pc:sldMk cId="1677698377" sldId="1087"/>
            <ac:spMk id="13" creationId="{223BC49F-09F1-87C9-EA5E-226F1C193F5C}"/>
          </ac:spMkLst>
        </pc:spChg>
        <pc:spChg chg="add mod">
          <ac:chgData name="Vincent Pasquier" userId="0b3f6799-595d-462d-a7d2-50d4075e837c" providerId="ADAL" clId="{DEA98DB5-1899-40B9-9A40-66D96C099556}" dt="2023-10-04T21:04:51.043" v="3439"/>
          <ac:spMkLst>
            <pc:docMk/>
            <pc:sldMk cId="1677698377" sldId="1087"/>
            <ac:spMk id="14" creationId="{F2BAEC05-CE32-9AE6-E107-B972BECE4461}"/>
          </ac:spMkLst>
        </pc:spChg>
        <pc:spChg chg="add mod">
          <ac:chgData name="Vincent Pasquier" userId="0b3f6799-595d-462d-a7d2-50d4075e837c" providerId="ADAL" clId="{DEA98DB5-1899-40B9-9A40-66D96C099556}" dt="2023-10-04T21:04:51.043" v="3439"/>
          <ac:spMkLst>
            <pc:docMk/>
            <pc:sldMk cId="1677698377" sldId="1087"/>
            <ac:spMk id="15" creationId="{D08D3948-AB1A-BBC4-CBAA-9CE7A234B1F3}"/>
          </ac:spMkLst>
        </pc:spChg>
        <pc:spChg chg="add mod">
          <ac:chgData name="Vincent Pasquier" userId="0b3f6799-595d-462d-a7d2-50d4075e837c" providerId="ADAL" clId="{DEA98DB5-1899-40B9-9A40-66D96C099556}" dt="2023-10-04T21:04:51.043" v="3439"/>
          <ac:spMkLst>
            <pc:docMk/>
            <pc:sldMk cId="1677698377" sldId="1087"/>
            <ac:spMk id="16" creationId="{D000BAB9-A0F8-6DCC-4B0B-56D42A2FFE35}"/>
          </ac:spMkLst>
        </pc:spChg>
        <pc:picChg chg="add mod">
          <ac:chgData name="Vincent Pasquier" userId="0b3f6799-595d-462d-a7d2-50d4075e837c" providerId="ADAL" clId="{DEA98DB5-1899-40B9-9A40-66D96C099556}" dt="2023-10-04T21:04:51.043" v="3439"/>
          <ac:picMkLst>
            <pc:docMk/>
            <pc:sldMk cId="1677698377" sldId="1087"/>
            <ac:picMk id="5" creationId="{06C16C38-EEFA-A119-CC2E-E1211AAF74C8}"/>
          </ac:picMkLst>
        </pc:picChg>
        <pc:picChg chg="del">
          <ac:chgData name="Vincent Pasquier" userId="0b3f6799-595d-462d-a7d2-50d4075e837c" providerId="ADAL" clId="{DEA98DB5-1899-40B9-9A40-66D96C099556}" dt="2023-10-04T21:02:55.068" v="3411" actId="478"/>
          <ac:picMkLst>
            <pc:docMk/>
            <pc:sldMk cId="1677698377" sldId="1087"/>
            <ac:picMk id="6" creationId="{4C5E8D3E-C1E8-D85E-C816-630048703FB9}"/>
          </ac:picMkLst>
        </pc:picChg>
        <pc:picChg chg="add mod">
          <ac:chgData name="Vincent Pasquier" userId="0b3f6799-595d-462d-a7d2-50d4075e837c" providerId="ADAL" clId="{DEA98DB5-1899-40B9-9A40-66D96C099556}" dt="2023-10-04T21:04:51.043" v="3439"/>
          <ac:picMkLst>
            <pc:docMk/>
            <pc:sldMk cId="1677698377" sldId="1087"/>
            <ac:picMk id="7" creationId="{55D2483C-FB93-E12C-1839-A6B0BC86B259}"/>
          </ac:picMkLst>
        </pc:picChg>
        <pc:picChg chg="del">
          <ac:chgData name="Vincent Pasquier" userId="0b3f6799-595d-462d-a7d2-50d4075e837c" providerId="ADAL" clId="{DEA98DB5-1899-40B9-9A40-66D96C099556}" dt="2023-10-04T21:02:55.582" v="3412" actId="478"/>
          <ac:picMkLst>
            <pc:docMk/>
            <pc:sldMk cId="1677698377" sldId="1087"/>
            <ac:picMk id="8" creationId="{6EE59549-6BEC-BC12-8404-3B118EE6F456}"/>
          </ac:picMkLst>
        </pc:picChg>
        <pc:picChg chg="add mod">
          <ac:chgData name="Vincent Pasquier" userId="0b3f6799-595d-462d-a7d2-50d4075e837c" providerId="ADAL" clId="{DEA98DB5-1899-40B9-9A40-66D96C099556}" dt="2023-10-04T21:04:51.043" v="3439"/>
          <ac:picMkLst>
            <pc:docMk/>
            <pc:sldMk cId="1677698377" sldId="1087"/>
            <ac:picMk id="9" creationId="{5525E8B7-2E0B-5676-30FA-416B25E9A89C}"/>
          </ac:picMkLst>
        </pc:picChg>
        <pc:picChg chg="add mod">
          <ac:chgData name="Vincent Pasquier" userId="0b3f6799-595d-462d-a7d2-50d4075e837c" providerId="ADAL" clId="{DEA98DB5-1899-40B9-9A40-66D96C099556}" dt="2023-10-04T21:04:51.043" v="3439"/>
          <ac:picMkLst>
            <pc:docMk/>
            <pc:sldMk cId="1677698377" sldId="1087"/>
            <ac:picMk id="10" creationId="{AABB28F6-008A-AC77-404A-68740E36F1D0}"/>
          </ac:picMkLst>
        </pc:picChg>
        <pc:picChg chg="add mod">
          <ac:chgData name="Vincent Pasquier" userId="0b3f6799-595d-462d-a7d2-50d4075e837c" providerId="ADAL" clId="{DEA98DB5-1899-40B9-9A40-66D96C099556}" dt="2023-10-04T21:04:51.043" v="3439"/>
          <ac:picMkLst>
            <pc:docMk/>
            <pc:sldMk cId="1677698377" sldId="1087"/>
            <ac:picMk id="11" creationId="{67C7D6DD-58CD-0DCA-D200-7B141FE437C6}"/>
          </ac:picMkLst>
        </pc:picChg>
      </pc:sldChg>
      <pc:sldChg chg="modSp add mod">
        <pc:chgData name="Vincent Pasquier" userId="0b3f6799-595d-462d-a7d2-50d4075e837c" providerId="ADAL" clId="{DEA98DB5-1899-40B9-9A40-66D96C099556}" dt="2023-10-04T21:19:20.501" v="4167" actId="1076"/>
        <pc:sldMkLst>
          <pc:docMk/>
          <pc:sldMk cId="2463827909" sldId="1088"/>
        </pc:sldMkLst>
        <pc:spChg chg="mod">
          <ac:chgData name="Vincent Pasquier" userId="0b3f6799-595d-462d-a7d2-50d4075e837c" providerId="ADAL" clId="{DEA98DB5-1899-40B9-9A40-66D96C099556}" dt="2023-10-04T21:19:20.501" v="4167" actId="1076"/>
          <ac:spMkLst>
            <pc:docMk/>
            <pc:sldMk cId="2463827909" sldId="1088"/>
            <ac:spMk id="3" creationId="{A37D4632-5C8C-3BF2-2CAF-D7AE06D274BA}"/>
          </ac:spMkLst>
        </pc:spChg>
        <pc:spChg chg="mod">
          <ac:chgData name="Vincent Pasquier" userId="0b3f6799-595d-462d-a7d2-50d4075e837c" providerId="ADAL" clId="{DEA98DB5-1899-40B9-9A40-66D96C099556}" dt="2023-10-04T21:19:12.001" v="4164" actId="14100"/>
          <ac:spMkLst>
            <pc:docMk/>
            <pc:sldMk cId="2463827909" sldId="1088"/>
            <ac:spMk id="4" creationId="{91547816-F99C-187E-547A-4CF272FE9A36}"/>
          </ac:spMkLst>
        </pc:spChg>
      </pc:sldChg>
      <pc:sldChg chg="modSp new del mod">
        <pc:chgData name="Vincent Pasquier" userId="0b3f6799-595d-462d-a7d2-50d4075e837c" providerId="ADAL" clId="{DEA98DB5-1899-40B9-9A40-66D96C099556}" dt="2023-10-04T21:12:00.581" v="3923" actId="47"/>
        <pc:sldMkLst>
          <pc:docMk/>
          <pc:sldMk cId="1989493618" sldId="1089"/>
        </pc:sldMkLst>
        <pc:spChg chg="mod">
          <ac:chgData name="Vincent Pasquier" userId="0b3f6799-595d-462d-a7d2-50d4075e837c" providerId="ADAL" clId="{DEA98DB5-1899-40B9-9A40-66D96C099556}" dt="2023-10-04T21:11:57.866" v="3922" actId="20577"/>
          <ac:spMkLst>
            <pc:docMk/>
            <pc:sldMk cId="1989493618" sldId="1089"/>
            <ac:spMk id="3" creationId="{DB2F1EE1-8C11-4791-FB90-FB0558567E67}"/>
          </ac:spMkLst>
        </pc:spChg>
      </pc:sldChg>
      <pc:sldChg chg="add del">
        <pc:chgData name="Vincent Pasquier" userId="0b3f6799-595d-462d-a7d2-50d4075e837c" providerId="ADAL" clId="{DEA98DB5-1899-40B9-9A40-66D96C099556}" dt="2023-10-04T21:21:34.361" v="4243" actId="2696"/>
        <pc:sldMkLst>
          <pc:docMk/>
          <pc:sldMk cId="141816459" sldId="1090"/>
        </pc:sldMkLst>
      </pc:sldChg>
      <pc:sldChg chg="add">
        <pc:chgData name="Vincent Pasquier" userId="0b3f6799-595d-462d-a7d2-50d4075e837c" providerId="ADAL" clId="{DEA98DB5-1899-40B9-9A40-66D96C099556}" dt="2023-10-04T21:21:36.311" v="4244"/>
        <pc:sldMkLst>
          <pc:docMk/>
          <pc:sldMk cId="2257001664" sldId="1090"/>
        </pc:sldMkLst>
      </pc:sldChg>
      <pc:sldChg chg="addSp modSp add mod modAnim">
        <pc:chgData name="Vincent Pasquier" userId="0b3f6799-595d-462d-a7d2-50d4075e837c" providerId="ADAL" clId="{DEA98DB5-1899-40B9-9A40-66D96C099556}" dt="2023-10-04T22:07:48.824" v="4621"/>
        <pc:sldMkLst>
          <pc:docMk/>
          <pc:sldMk cId="1864252773" sldId="1091"/>
        </pc:sldMkLst>
        <pc:spChg chg="mod">
          <ac:chgData name="Vincent Pasquier" userId="0b3f6799-595d-462d-a7d2-50d4075e837c" providerId="ADAL" clId="{DEA98DB5-1899-40B9-9A40-66D96C099556}" dt="2023-10-04T21:12:22.681" v="3969" actId="20577"/>
          <ac:spMkLst>
            <pc:docMk/>
            <pc:sldMk cId="1864252773" sldId="1091"/>
            <ac:spMk id="2" creationId="{F30C4BE9-64E8-46D0-9587-82E6466FA942}"/>
          </ac:spMkLst>
        </pc:spChg>
        <pc:spChg chg="add mod">
          <ac:chgData name="Vincent Pasquier" userId="0b3f6799-595d-462d-a7d2-50d4075e837c" providerId="ADAL" clId="{DEA98DB5-1899-40B9-9A40-66D96C099556}" dt="2023-10-04T21:17:32.221" v="4139" actId="1037"/>
          <ac:spMkLst>
            <pc:docMk/>
            <pc:sldMk cId="1864252773" sldId="1091"/>
            <ac:spMk id="4" creationId="{1EFEF947-2989-B5C1-49F2-B861162361F8}"/>
          </ac:spMkLst>
        </pc:spChg>
        <pc:spChg chg="mod">
          <ac:chgData name="Vincent Pasquier" userId="0b3f6799-595d-462d-a7d2-50d4075e837c" providerId="ADAL" clId="{DEA98DB5-1899-40B9-9A40-66D96C099556}" dt="2023-10-04T21:16:30.201" v="4106" actId="1036"/>
          <ac:spMkLst>
            <pc:docMk/>
            <pc:sldMk cId="1864252773" sldId="1091"/>
            <ac:spMk id="12" creationId="{0DF96671-16B9-AF8E-2C16-3A5E1E0F3DC4}"/>
          </ac:spMkLst>
        </pc:spChg>
        <pc:spChg chg="mod">
          <ac:chgData name="Vincent Pasquier" userId="0b3f6799-595d-462d-a7d2-50d4075e837c" providerId="ADAL" clId="{DEA98DB5-1899-40B9-9A40-66D96C099556}" dt="2023-10-04T21:16:30.201" v="4106" actId="1036"/>
          <ac:spMkLst>
            <pc:docMk/>
            <pc:sldMk cId="1864252773" sldId="1091"/>
            <ac:spMk id="13" creationId="{223BC49F-09F1-87C9-EA5E-226F1C193F5C}"/>
          </ac:spMkLst>
        </pc:spChg>
        <pc:spChg chg="mod">
          <ac:chgData name="Vincent Pasquier" userId="0b3f6799-595d-462d-a7d2-50d4075e837c" providerId="ADAL" clId="{DEA98DB5-1899-40B9-9A40-66D96C099556}" dt="2023-10-04T21:16:30.201" v="4106" actId="1036"/>
          <ac:spMkLst>
            <pc:docMk/>
            <pc:sldMk cId="1864252773" sldId="1091"/>
            <ac:spMk id="14" creationId="{F2BAEC05-CE32-9AE6-E107-B972BECE4461}"/>
          </ac:spMkLst>
        </pc:spChg>
        <pc:spChg chg="mod">
          <ac:chgData name="Vincent Pasquier" userId="0b3f6799-595d-462d-a7d2-50d4075e837c" providerId="ADAL" clId="{DEA98DB5-1899-40B9-9A40-66D96C099556}" dt="2023-10-04T21:16:30.201" v="4106" actId="1036"/>
          <ac:spMkLst>
            <pc:docMk/>
            <pc:sldMk cId="1864252773" sldId="1091"/>
            <ac:spMk id="15" creationId="{D08D3948-AB1A-BBC4-CBAA-9CE7A234B1F3}"/>
          </ac:spMkLst>
        </pc:spChg>
        <pc:spChg chg="mod">
          <ac:chgData name="Vincent Pasquier" userId="0b3f6799-595d-462d-a7d2-50d4075e837c" providerId="ADAL" clId="{DEA98DB5-1899-40B9-9A40-66D96C099556}" dt="2023-10-04T21:16:30.201" v="4106" actId="1036"/>
          <ac:spMkLst>
            <pc:docMk/>
            <pc:sldMk cId="1864252773" sldId="1091"/>
            <ac:spMk id="16" creationId="{D000BAB9-A0F8-6DCC-4B0B-56D42A2FFE35}"/>
          </ac:spMkLst>
        </pc:spChg>
        <pc:spChg chg="add mod">
          <ac:chgData name="Vincent Pasquier" userId="0b3f6799-595d-462d-a7d2-50d4075e837c" providerId="ADAL" clId="{DEA98DB5-1899-40B9-9A40-66D96C099556}" dt="2023-10-04T21:17:32.221" v="4139" actId="1037"/>
          <ac:spMkLst>
            <pc:docMk/>
            <pc:sldMk cId="1864252773" sldId="1091"/>
            <ac:spMk id="20" creationId="{458BE9EA-327F-C7AE-4D4C-6E88925EF8D6}"/>
          </ac:spMkLst>
        </pc:spChg>
        <pc:spChg chg="add mod">
          <ac:chgData name="Vincent Pasquier" userId="0b3f6799-595d-462d-a7d2-50d4075e837c" providerId="ADAL" clId="{DEA98DB5-1899-40B9-9A40-66D96C099556}" dt="2023-10-04T21:17:32.221" v="4139" actId="1037"/>
          <ac:spMkLst>
            <pc:docMk/>
            <pc:sldMk cId="1864252773" sldId="1091"/>
            <ac:spMk id="21" creationId="{26002421-0B7E-5811-7E11-563B9E898FFC}"/>
          </ac:spMkLst>
        </pc:spChg>
        <pc:spChg chg="add mod">
          <ac:chgData name="Vincent Pasquier" userId="0b3f6799-595d-462d-a7d2-50d4075e837c" providerId="ADAL" clId="{DEA98DB5-1899-40B9-9A40-66D96C099556}" dt="2023-10-04T21:17:32.221" v="4139" actId="1037"/>
          <ac:spMkLst>
            <pc:docMk/>
            <pc:sldMk cId="1864252773" sldId="1091"/>
            <ac:spMk id="22" creationId="{337B2D34-965D-14CA-C6CE-2BA2AFD501BA}"/>
          </ac:spMkLst>
        </pc:spChg>
        <pc:spChg chg="add mod">
          <ac:chgData name="Vincent Pasquier" userId="0b3f6799-595d-462d-a7d2-50d4075e837c" providerId="ADAL" clId="{DEA98DB5-1899-40B9-9A40-66D96C099556}" dt="2023-10-04T22:07:16.526" v="4594" actId="1076"/>
          <ac:spMkLst>
            <pc:docMk/>
            <pc:sldMk cId="1864252773" sldId="1091"/>
            <ac:spMk id="23" creationId="{2F3A1197-C123-07F6-7A43-30830C627B23}"/>
          </ac:spMkLst>
        </pc:spChg>
        <pc:spChg chg="add mod">
          <ac:chgData name="Vincent Pasquier" userId="0b3f6799-595d-462d-a7d2-50d4075e837c" providerId="ADAL" clId="{DEA98DB5-1899-40B9-9A40-66D96C099556}" dt="2023-10-04T22:07:40.512" v="4620" actId="1076"/>
          <ac:spMkLst>
            <pc:docMk/>
            <pc:sldMk cId="1864252773" sldId="1091"/>
            <ac:spMk id="24" creationId="{2649A696-ED57-66ED-40B8-B43A9E3D1470}"/>
          </ac:spMkLst>
        </pc:spChg>
        <pc:picChg chg="mod">
          <ac:chgData name="Vincent Pasquier" userId="0b3f6799-595d-462d-a7d2-50d4075e837c" providerId="ADAL" clId="{DEA98DB5-1899-40B9-9A40-66D96C099556}" dt="2023-10-04T21:16:30.201" v="4106" actId="1036"/>
          <ac:picMkLst>
            <pc:docMk/>
            <pc:sldMk cId="1864252773" sldId="1091"/>
            <ac:picMk id="5" creationId="{06C16C38-EEFA-A119-CC2E-E1211AAF74C8}"/>
          </ac:picMkLst>
        </pc:picChg>
        <pc:picChg chg="mod">
          <ac:chgData name="Vincent Pasquier" userId="0b3f6799-595d-462d-a7d2-50d4075e837c" providerId="ADAL" clId="{DEA98DB5-1899-40B9-9A40-66D96C099556}" dt="2023-10-04T21:16:30.201" v="4106" actId="1036"/>
          <ac:picMkLst>
            <pc:docMk/>
            <pc:sldMk cId="1864252773" sldId="1091"/>
            <ac:picMk id="7" creationId="{55D2483C-FB93-E12C-1839-A6B0BC86B259}"/>
          </ac:picMkLst>
        </pc:picChg>
        <pc:picChg chg="mod">
          <ac:chgData name="Vincent Pasquier" userId="0b3f6799-595d-462d-a7d2-50d4075e837c" providerId="ADAL" clId="{DEA98DB5-1899-40B9-9A40-66D96C099556}" dt="2023-10-04T21:16:30.201" v="4106" actId="1036"/>
          <ac:picMkLst>
            <pc:docMk/>
            <pc:sldMk cId="1864252773" sldId="1091"/>
            <ac:picMk id="9" creationId="{5525E8B7-2E0B-5676-30FA-416B25E9A89C}"/>
          </ac:picMkLst>
        </pc:picChg>
        <pc:picChg chg="mod">
          <ac:chgData name="Vincent Pasquier" userId="0b3f6799-595d-462d-a7d2-50d4075e837c" providerId="ADAL" clId="{DEA98DB5-1899-40B9-9A40-66D96C099556}" dt="2023-10-04T21:16:30.201" v="4106" actId="1036"/>
          <ac:picMkLst>
            <pc:docMk/>
            <pc:sldMk cId="1864252773" sldId="1091"/>
            <ac:picMk id="10" creationId="{AABB28F6-008A-AC77-404A-68740E36F1D0}"/>
          </ac:picMkLst>
        </pc:picChg>
        <pc:picChg chg="mod">
          <ac:chgData name="Vincent Pasquier" userId="0b3f6799-595d-462d-a7d2-50d4075e837c" providerId="ADAL" clId="{DEA98DB5-1899-40B9-9A40-66D96C099556}" dt="2023-10-04T21:16:30.201" v="4106" actId="1036"/>
          <ac:picMkLst>
            <pc:docMk/>
            <pc:sldMk cId="1864252773" sldId="1091"/>
            <ac:picMk id="11" creationId="{67C7D6DD-58CD-0DCA-D200-7B141FE437C6}"/>
          </ac:picMkLst>
        </pc:picChg>
        <pc:cxnChg chg="add mod">
          <ac:chgData name="Vincent Pasquier" userId="0b3f6799-595d-462d-a7d2-50d4075e837c" providerId="ADAL" clId="{DEA98DB5-1899-40B9-9A40-66D96C099556}" dt="2023-10-04T21:16:30.201" v="4106" actId="1036"/>
          <ac:cxnSpMkLst>
            <pc:docMk/>
            <pc:sldMk cId="1864252773" sldId="1091"/>
            <ac:cxnSpMk id="8" creationId="{8BA78B7E-50C6-DEF5-6C07-67C34F361FB6}"/>
          </ac:cxnSpMkLst>
        </pc:cxnChg>
        <pc:cxnChg chg="add mod">
          <ac:chgData name="Vincent Pasquier" userId="0b3f6799-595d-462d-a7d2-50d4075e837c" providerId="ADAL" clId="{DEA98DB5-1899-40B9-9A40-66D96C099556}" dt="2023-10-04T21:16:30.201" v="4106" actId="1036"/>
          <ac:cxnSpMkLst>
            <pc:docMk/>
            <pc:sldMk cId="1864252773" sldId="1091"/>
            <ac:cxnSpMk id="17" creationId="{0C658B10-0373-B6A4-8829-D5DEB7A4110A}"/>
          </ac:cxnSpMkLst>
        </pc:cxnChg>
        <pc:cxnChg chg="add mod">
          <ac:chgData name="Vincent Pasquier" userId="0b3f6799-595d-462d-a7d2-50d4075e837c" providerId="ADAL" clId="{DEA98DB5-1899-40B9-9A40-66D96C099556}" dt="2023-10-04T21:16:30.201" v="4106" actId="1036"/>
          <ac:cxnSpMkLst>
            <pc:docMk/>
            <pc:sldMk cId="1864252773" sldId="1091"/>
            <ac:cxnSpMk id="18" creationId="{BB34D966-B5E9-BA89-F15E-E0AC02CC8A29}"/>
          </ac:cxnSpMkLst>
        </pc:cxnChg>
        <pc:cxnChg chg="add mod">
          <ac:chgData name="Vincent Pasquier" userId="0b3f6799-595d-462d-a7d2-50d4075e837c" providerId="ADAL" clId="{DEA98DB5-1899-40B9-9A40-66D96C099556}" dt="2023-10-04T21:16:30.201" v="4106" actId="1036"/>
          <ac:cxnSpMkLst>
            <pc:docMk/>
            <pc:sldMk cId="1864252773" sldId="1091"/>
            <ac:cxnSpMk id="19" creationId="{5F7BBAD2-09E8-266B-D317-C8E2C725DDAA}"/>
          </ac:cxnSpMkLst>
        </pc:cxnChg>
      </pc:sldChg>
      <pc:sldChg chg="addSp delSp modSp add mod ord modAnim">
        <pc:chgData name="Vincent Pasquier" userId="0b3f6799-595d-462d-a7d2-50d4075e837c" providerId="ADAL" clId="{DEA98DB5-1899-40B9-9A40-66D96C099556}" dt="2023-10-04T22:08:10.686" v="4622"/>
        <pc:sldMkLst>
          <pc:docMk/>
          <pc:sldMk cId="922112282" sldId="1092"/>
        </pc:sldMkLst>
        <pc:spChg chg="mod">
          <ac:chgData name="Vincent Pasquier" userId="0b3f6799-595d-462d-a7d2-50d4075e837c" providerId="ADAL" clId="{DEA98DB5-1899-40B9-9A40-66D96C099556}" dt="2023-10-04T21:24:24.291" v="4323" actId="6549"/>
          <ac:spMkLst>
            <pc:docMk/>
            <pc:sldMk cId="922112282" sldId="1092"/>
            <ac:spMk id="2" creationId="{F30C4BE9-64E8-46D0-9587-82E6466FA942}"/>
          </ac:spMkLst>
        </pc:spChg>
        <pc:spChg chg="mod">
          <ac:chgData name="Vincent Pasquier" userId="0b3f6799-595d-462d-a7d2-50d4075e837c" providerId="ADAL" clId="{DEA98DB5-1899-40B9-9A40-66D96C099556}" dt="2023-10-04T21:40:12.520" v="4520" actId="207"/>
          <ac:spMkLst>
            <pc:docMk/>
            <pc:sldMk cId="922112282" sldId="1092"/>
            <ac:spMk id="4" creationId="{1EFEF947-2989-B5C1-49F2-B861162361F8}"/>
          </ac:spMkLst>
        </pc:spChg>
        <pc:spChg chg="del">
          <ac:chgData name="Vincent Pasquier" userId="0b3f6799-595d-462d-a7d2-50d4075e837c" providerId="ADAL" clId="{DEA98DB5-1899-40B9-9A40-66D96C099556}" dt="2023-10-04T21:21:56.581" v="4262" actId="478"/>
          <ac:spMkLst>
            <pc:docMk/>
            <pc:sldMk cId="922112282" sldId="1092"/>
            <ac:spMk id="20" creationId="{458BE9EA-327F-C7AE-4D4C-6E88925EF8D6}"/>
          </ac:spMkLst>
        </pc:spChg>
        <pc:spChg chg="mod">
          <ac:chgData name="Vincent Pasquier" userId="0b3f6799-595d-462d-a7d2-50d4075e837c" providerId="ADAL" clId="{DEA98DB5-1899-40B9-9A40-66D96C099556}" dt="2023-10-04T21:40:03.471" v="4518" actId="207"/>
          <ac:spMkLst>
            <pc:docMk/>
            <pc:sldMk cId="922112282" sldId="1092"/>
            <ac:spMk id="21" creationId="{26002421-0B7E-5811-7E11-563B9E898FFC}"/>
          </ac:spMkLst>
        </pc:spChg>
        <pc:spChg chg="mod">
          <ac:chgData name="Vincent Pasquier" userId="0b3f6799-595d-462d-a7d2-50d4075e837c" providerId="ADAL" clId="{DEA98DB5-1899-40B9-9A40-66D96C099556}" dt="2023-10-04T21:40:29.860" v="4522" actId="207"/>
          <ac:spMkLst>
            <pc:docMk/>
            <pc:sldMk cId="922112282" sldId="1092"/>
            <ac:spMk id="22" creationId="{337B2D34-965D-14CA-C6CE-2BA2AFD501BA}"/>
          </ac:spMkLst>
        </pc:spChg>
        <pc:spChg chg="del">
          <ac:chgData name="Vincent Pasquier" userId="0b3f6799-595d-462d-a7d2-50d4075e837c" providerId="ADAL" clId="{DEA98DB5-1899-40B9-9A40-66D96C099556}" dt="2023-10-04T21:21:42.251" v="4246" actId="478"/>
          <ac:spMkLst>
            <pc:docMk/>
            <pc:sldMk cId="922112282" sldId="1092"/>
            <ac:spMk id="23" creationId="{2F3A1197-C123-07F6-7A43-30830C627B23}"/>
          </ac:spMkLst>
        </pc:spChg>
        <pc:spChg chg="add del mod">
          <ac:chgData name="Vincent Pasquier" userId="0b3f6799-595d-462d-a7d2-50d4075e837c" providerId="ADAL" clId="{DEA98DB5-1899-40B9-9A40-66D96C099556}" dt="2023-10-04T21:34:20.521" v="4444" actId="478"/>
          <ac:spMkLst>
            <pc:docMk/>
            <pc:sldMk cId="922112282" sldId="1092"/>
            <ac:spMk id="31" creationId="{0FDD67C8-747B-7F25-2D4F-AE2ADEFD891A}"/>
          </ac:spMkLst>
        </pc:spChg>
        <pc:spChg chg="add del mod">
          <ac:chgData name="Vincent Pasquier" userId="0b3f6799-595d-462d-a7d2-50d4075e837c" providerId="ADAL" clId="{DEA98DB5-1899-40B9-9A40-66D96C099556}" dt="2023-10-04T21:35:43.690" v="4468" actId="478"/>
          <ac:spMkLst>
            <pc:docMk/>
            <pc:sldMk cId="922112282" sldId="1092"/>
            <ac:spMk id="32" creationId="{FF5B706A-A5E1-1D86-F859-48DD2FA6BD18}"/>
          </ac:spMkLst>
        </pc:spChg>
        <pc:spChg chg="add del mod">
          <ac:chgData name="Vincent Pasquier" userId="0b3f6799-595d-462d-a7d2-50d4075e837c" providerId="ADAL" clId="{DEA98DB5-1899-40B9-9A40-66D96C099556}" dt="2023-10-04T21:45:25.680" v="4524" actId="478"/>
          <ac:spMkLst>
            <pc:docMk/>
            <pc:sldMk cId="922112282" sldId="1092"/>
            <ac:spMk id="43" creationId="{FC6E5081-B64D-6E40-4A09-D9EF7A1F5C8C}"/>
          </ac:spMkLst>
        </pc:spChg>
        <pc:spChg chg="add mod">
          <ac:chgData name="Vincent Pasquier" userId="0b3f6799-595d-462d-a7d2-50d4075e837c" providerId="ADAL" clId="{DEA98DB5-1899-40B9-9A40-66D96C099556}" dt="2023-10-04T21:36:19.130" v="4487" actId="403"/>
          <ac:spMkLst>
            <pc:docMk/>
            <pc:sldMk cId="922112282" sldId="1092"/>
            <ac:spMk id="44" creationId="{8F1C1A47-4AC4-1919-A3D7-08372097CF28}"/>
          </ac:spMkLst>
        </pc:spChg>
        <pc:spChg chg="add mod">
          <ac:chgData name="Vincent Pasquier" userId="0b3f6799-595d-462d-a7d2-50d4075e837c" providerId="ADAL" clId="{DEA98DB5-1899-40B9-9A40-66D96C099556}" dt="2023-10-04T21:40:27.041" v="4521" actId="207"/>
          <ac:spMkLst>
            <pc:docMk/>
            <pc:sldMk cId="922112282" sldId="1092"/>
            <ac:spMk id="48" creationId="{2493817B-F888-ED07-B4F7-CD96D83A53C7}"/>
          </ac:spMkLst>
        </pc:spChg>
        <pc:spChg chg="add mod">
          <ac:chgData name="Vincent Pasquier" userId="0b3f6799-595d-462d-a7d2-50d4075e837c" providerId="ADAL" clId="{DEA98DB5-1899-40B9-9A40-66D96C099556}" dt="2023-10-04T21:40:27.041" v="4521" actId="207"/>
          <ac:spMkLst>
            <pc:docMk/>
            <pc:sldMk cId="922112282" sldId="1092"/>
            <ac:spMk id="49" creationId="{BFEDB732-4BFA-B4C3-7166-6E747F8CBBDD}"/>
          </ac:spMkLst>
        </pc:spChg>
        <pc:spChg chg="add mod">
          <ac:chgData name="Vincent Pasquier" userId="0b3f6799-595d-462d-a7d2-50d4075e837c" providerId="ADAL" clId="{DEA98DB5-1899-40B9-9A40-66D96C099556}" dt="2023-10-04T21:57:01.560" v="4577" actId="1076"/>
          <ac:spMkLst>
            <pc:docMk/>
            <pc:sldMk cId="922112282" sldId="1092"/>
            <ac:spMk id="50" creationId="{7FF9B235-8F27-BD30-8F92-652A85B32B7B}"/>
          </ac:spMkLst>
        </pc:spChg>
        <pc:picChg chg="add mod ord">
          <ac:chgData name="Vincent Pasquier" userId="0b3f6799-595d-462d-a7d2-50d4075e837c" providerId="ADAL" clId="{DEA98DB5-1899-40B9-9A40-66D96C099556}" dt="2023-10-04T21:56:50.680" v="4572" actId="1076"/>
          <ac:picMkLst>
            <pc:docMk/>
            <pc:sldMk cId="922112282" sldId="1092"/>
            <ac:picMk id="33" creationId="{9672CF09-5B7A-A032-51E9-FA85E1B05470}"/>
          </ac:picMkLst>
        </pc:picChg>
        <pc:picChg chg="add mod">
          <ac:chgData name="Vincent Pasquier" userId="0b3f6799-595d-462d-a7d2-50d4075e837c" providerId="ADAL" clId="{DEA98DB5-1899-40B9-9A40-66D96C099556}" dt="2023-10-04T21:36:37.870" v="4494" actId="14100"/>
          <ac:picMkLst>
            <pc:docMk/>
            <pc:sldMk cId="922112282" sldId="1092"/>
            <ac:picMk id="34" creationId="{3DA552AE-02AE-E8D7-20EB-EBC7EE749A38}"/>
          </ac:picMkLst>
        </pc:picChg>
        <pc:picChg chg="add mod">
          <ac:chgData name="Vincent Pasquier" userId="0b3f6799-595d-462d-a7d2-50d4075e837c" providerId="ADAL" clId="{DEA98DB5-1899-40B9-9A40-66D96C099556}" dt="2023-10-04T21:27:36.881" v="4424" actId="1076"/>
          <ac:picMkLst>
            <pc:docMk/>
            <pc:sldMk cId="922112282" sldId="1092"/>
            <ac:picMk id="35" creationId="{4ED34AF7-D361-8E9C-4662-23279FE851F2}"/>
          </ac:picMkLst>
        </pc:picChg>
        <pc:picChg chg="add mod">
          <ac:chgData name="Vincent Pasquier" userId="0b3f6799-595d-462d-a7d2-50d4075e837c" providerId="ADAL" clId="{DEA98DB5-1899-40B9-9A40-66D96C099556}" dt="2023-10-04T21:56:59.230" v="4576" actId="1076"/>
          <ac:picMkLst>
            <pc:docMk/>
            <pc:sldMk cId="922112282" sldId="1092"/>
            <ac:picMk id="37" creationId="{A8441174-91AD-4470-1932-DBBEBD19CEF4}"/>
          </ac:picMkLst>
        </pc:picChg>
        <pc:picChg chg="add mod">
          <ac:chgData name="Vincent Pasquier" userId="0b3f6799-595d-462d-a7d2-50d4075e837c" providerId="ADAL" clId="{DEA98DB5-1899-40B9-9A40-66D96C099556}" dt="2023-10-04T21:38:57.642" v="4507" actId="1076"/>
          <ac:picMkLst>
            <pc:docMk/>
            <pc:sldMk cId="922112282" sldId="1092"/>
            <ac:picMk id="38" creationId="{952EC459-AA5B-DEFF-5DB2-8A325B727C8B}"/>
          </ac:picMkLst>
        </pc:picChg>
        <pc:picChg chg="add mod ord">
          <ac:chgData name="Vincent Pasquier" userId="0b3f6799-595d-462d-a7d2-50d4075e837c" providerId="ADAL" clId="{DEA98DB5-1899-40B9-9A40-66D96C099556}" dt="2023-10-04T21:50:41.910" v="4556" actId="1076"/>
          <ac:picMkLst>
            <pc:docMk/>
            <pc:sldMk cId="922112282" sldId="1092"/>
            <ac:picMk id="39" creationId="{49CE7E5F-EE3E-A3C6-DAE6-BBACC6BF5149}"/>
          </ac:picMkLst>
        </pc:picChg>
        <pc:picChg chg="add mod">
          <ac:chgData name="Vincent Pasquier" userId="0b3f6799-595d-462d-a7d2-50d4075e837c" providerId="ADAL" clId="{DEA98DB5-1899-40B9-9A40-66D96C099556}" dt="2023-10-04T21:35:38.020" v="4467" actId="14100"/>
          <ac:picMkLst>
            <pc:docMk/>
            <pc:sldMk cId="922112282" sldId="1092"/>
            <ac:picMk id="41" creationId="{05826A6A-7133-87EA-967E-19BD690C0E86}"/>
          </ac:picMkLst>
        </pc:picChg>
        <pc:picChg chg="add del mod">
          <ac:chgData name="Vincent Pasquier" userId="0b3f6799-595d-462d-a7d2-50d4075e837c" providerId="ADAL" clId="{DEA98DB5-1899-40B9-9A40-66D96C099556}" dt="2023-10-04T21:38:44.990" v="4501" actId="478"/>
          <ac:picMkLst>
            <pc:docMk/>
            <pc:sldMk cId="922112282" sldId="1092"/>
            <ac:picMk id="42" creationId="{20C87D0B-B940-83FD-D720-188F9F3084D1}"/>
          </ac:picMkLst>
        </pc:picChg>
        <pc:picChg chg="add del mod">
          <ac:chgData name="Vincent Pasquier" userId="0b3f6799-595d-462d-a7d2-50d4075e837c" providerId="ADAL" clId="{DEA98DB5-1899-40B9-9A40-66D96C099556}" dt="2023-10-04T21:37:40.151" v="4500" actId="478"/>
          <ac:picMkLst>
            <pc:docMk/>
            <pc:sldMk cId="922112282" sldId="1092"/>
            <ac:picMk id="45" creationId="{5998990D-A60E-A3CC-FF1D-4F93CF78EEAE}"/>
          </ac:picMkLst>
        </pc:picChg>
        <pc:picChg chg="add mod">
          <ac:chgData name="Vincent Pasquier" userId="0b3f6799-595d-462d-a7d2-50d4075e837c" providerId="ADAL" clId="{DEA98DB5-1899-40B9-9A40-66D96C099556}" dt="2023-10-04T21:38:56.254" v="4506" actId="1076"/>
          <ac:picMkLst>
            <pc:docMk/>
            <pc:sldMk cId="922112282" sldId="1092"/>
            <ac:picMk id="47" creationId="{2DD98421-8E66-A458-C3F1-37263083AC86}"/>
          </ac:picMkLst>
        </pc:picChg>
        <pc:picChg chg="add mod modCrop">
          <ac:chgData name="Vincent Pasquier" userId="0b3f6799-595d-462d-a7d2-50d4075e837c" providerId="ADAL" clId="{DEA98DB5-1899-40B9-9A40-66D96C099556}" dt="2023-10-04T21:45:47.210" v="4533" actId="1076"/>
          <ac:picMkLst>
            <pc:docMk/>
            <pc:sldMk cId="922112282" sldId="1092"/>
            <ac:picMk id="52" creationId="{FED00998-DB8B-F373-E63C-8C3FBAE941D5}"/>
          </ac:picMkLst>
        </pc:picChg>
        <pc:picChg chg="add mod modCrop">
          <ac:chgData name="Vincent Pasquier" userId="0b3f6799-595d-462d-a7d2-50d4075e837c" providerId="ADAL" clId="{DEA98DB5-1899-40B9-9A40-66D96C099556}" dt="2023-10-04T21:56:50.680" v="4572" actId="1076"/>
          <ac:picMkLst>
            <pc:docMk/>
            <pc:sldMk cId="922112282" sldId="1092"/>
            <ac:picMk id="54" creationId="{CAD5682A-28C1-FFAC-4EFA-57A5308513CE}"/>
          </ac:picMkLst>
        </pc:picChg>
        <pc:picChg chg="add mod">
          <ac:chgData name="Vincent Pasquier" userId="0b3f6799-595d-462d-a7d2-50d4075e837c" providerId="ADAL" clId="{DEA98DB5-1899-40B9-9A40-66D96C099556}" dt="2023-10-04T21:50:43.910" v="4557" actId="14100"/>
          <ac:picMkLst>
            <pc:docMk/>
            <pc:sldMk cId="922112282" sldId="1092"/>
            <ac:picMk id="56" creationId="{29D75A0F-0CAA-67F1-0DE2-3BD32D4D273D}"/>
          </ac:picMkLst>
        </pc:picChg>
        <pc:picChg chg="add mod">
          <ac:chgData name="Vincent Pasquier" userId="0b3f6799-595d-462d-a7d2-50d4075e837c" providerId="ADAL" clId="{DEA98DB5-1899-40B9-9A40-66D96C099556}" dt="2023-10-04T21:56:55.100" v="4574" actId="1076"/>
          <ac:picMkLst>
            <pc:docMk/>
            <pc:sldMk cId="922112282" sldId="1092"/>
            <ac:picMk id="58" creationId="{54E8A024-869C-140A-6217-2ED7FDC694F2}"/>
          </ac:picMkLst>
        </pc:picChg>
        <pc:picChg chg="add mod">
          <ac:chgData name="Vincent Pasquier" userId="0b3f6799-595d-462d-a7d2-50d4075e837c" providerId="ADAL" clId="{DEA98DB5-1899-40B9-9A40-66D96C099556}" dt="2023-10-04T21:56:45.470" v="4571" actId="1076"/>
          <ac:picMkLst>
            <pc:docMk/>
            <pc:sldMk cId="922112282" sldId="1092"/>
            <ac:picMk id="59" creationId="{BC66A0E0-1A8B-C7EF-0C4A-0B289A133CA5}"/>
          </ac:picMkLst>
        </pc:picChg>
        <pc:cxnChg chg="add mod">
          <ac:chgData name="Vincent Pasquier" userId="0b3f6799-595d-462d-a7d2-50d4075e837c" providerId="ADAL" clId="{DEA98DB5-1899-40B9-9A40-66D96C099556}" dt="2023-10-04T21:23:25.621" v="4319" actId="1038"/>
          <ac:cxnSpMkLst>
            <pc:docMk/>
            <pc:sldMk cId="922112282" sldId="1092"/>
            <ac:cxnSpMk id="6" creationId="{9D9A7BF8-04FC-E628-C8C4-B9F2A9F0D27A}"/>
          </ac:cxnSpMkLst>
        </pc:cxnChg>
        <pc:cxnChg chg="mod">
          <ac:chgData name="Vincent Pasquier" userId="0b3f6799-595d-462d-a7d2-50d4075e837c" providerId="ADAL" clId="{DEA98DB5-1899-40B9-9A40-66D96C099556}" dt="2023-10-04T21:22:47.170" v="4278" actId="1582"/>
          <ac:cxnSpMkLst>
            <pc:docMk/>
            <pc:sldMk cId="922112282" sldId="1092"/>
            <ac:cxnSpMk id="8" creationId="{8BA78B7E-50C6-DEF5-6C07-67C34F361FB6}"/>
          </ac:cxnSpMkLst>
        </pc:cxnChg>
        <pc:cxnChg chg="del mod">
          <ac:chgData name="Vincent Pasquier" userId="0b3f6799-595d-462d-a7d2-50d4075e837c" providerId="ADAL" clId="{DEA98DB5-1899-40B9-9A40-66D96C099556}" dt="2023-10-04T21:36:24.930" v="4488" actId="478"/>
          <ac:cxnSpMkLst>
            <pc:docMk/>
            <pc:sldMk cId="922112282" sldId="1092"/>
            <ac:cxnSpMk id="17" creationId="{0C658B10-0373-B6A4-8829-D5DEB7A4110A}"/>
          </ac:cxnSpMkLst>
        </pc:cxnChg>
        <pc:cxnChg chg="del mod">
          <ac:chgData name="Vincent Pasquier" userId="0b3f6799-595d-462d-a7d2-50d4075e837c" providerId="ADAL" clId="{DEA98DB5-1899-40B9-9A40-66D96C099556}" dt="2023-10-04T21:36:24.930" v="4488" actId="478"/>
          <ac:cxnSpMkLst>
            <pc:docMk/>
            <pc:sldMk cId="922112282" sldId="1092"/>
            <ac:cxnSpMk id="18" creationId="{BB34D966-B5E9-BA89-F15E-E0AC02CC8A29}"/>
          </ac:cxnSpMkLst>
        </pc:cxnChg>
        <pc:cxnChg chg="del">
          <ac:chgData name="Vincent Pasquier" userId="0b3f6799-595d-462d-a7d2-50d4075e837c" providerId="ADAL" clId="{DEA98DB5-1899-40B9-9A40-66D96C099556}" dt="2023-10-04T21:21:54.041" v="4261" actId="478"/>
          <ac:cxnSpMkLst>
            <pc:docMk/>
            <pc:sldMk cId="922112282" sldId="1092"/>
            <ac:cxnSpMk id="19" creationId="{5F7BBAD2-09E8-266B-D317-C8E2C725DDAA}"/>
          </ac:cxnSpMkLst>
        </pc:cxnChg>
        <pc:cxnChg chg="add mod">
          <ac:chgData name="Vincent Pasquier" userId="0b3f6799-595d-462d-a7d2-50d4075e837c" providerId="ADAL" clId="{DEA98DB5-1899-40B9-9A40-66D96C099556}" dt="2023-10-04T21:23:25.621" v="4319" actId="1038"/>
          <ac:cxnSpMkLst>
            <pc:docMk/>
            <pc:sldMk cId="922112282" sldId="1092"/>
            <ac:cxnSpMk id="24" creationId="{ABD40EE8-6534-3D88-F96D-143D007D9070}"/>
          </ac:cxnSpMkLst>
        </pc:cxnChg>
      </pc:sldChg>
      <pc:sldMasterChg chg="del delSldLayout">
        <pc:chgData name="Vincent Pasquier" userId="0b3f6799-595d-462d-a7d2-50d4075e837c" providerId="ADAL" clId="{DEA98DB5-1899-40B9-9A40-66D96C099556}" dt="2023-10-03T18:48:37.236" v="18" actId="47"/>
        <pc:sldMasterMkLst>
          <pc:docMk/>
          <pc:sldMasterMk cId="1011581572" sldId="2147483684"/>
        </pc:sldMasterMkLst>
        <pc:sldLayoutChg chg="del">
          <pc:chgData name="Vincent Pasquier" userId="0b3f6799-595d-462d-a7d2-50d4075e837c" providerId="ADAL" clId="{DEA98DB5-1899-40B9-9A40-66D96C099556}" dt="2023-10-03T18:48:37.236" v="18" actId="47"/>
          <pc:sldLayoutMkLst>
            <pc:docMk/>
            <pc:sldMasterMk cId="1011581572" sldId="2147483684"/>
            <pc:sldLayoutMk cId="1960859276" sldId="2147483685"/>
          </pc:sldLayoutMkLst>
        </pc:sldLayoutChg>
        <pc:sldLayoutChg chg="del">
          <pc:chgData name="Vincent Pasquier" userId="0b3f6799-595d-462d-a7d2-50d4075e837c" providerId="ADAL" clId="{DEA98DB5-1899-40B9-9A40-66D96C099556}" dt="2023-10-03T18:48:37.236" v="18" actId="47"/>
          <pc:sldLayoutMkLst>
            <pc:docMk/>
            <pc:sldMasterMk cId="1011581572" sldId="2147483684"/>
            <pc:sldLayoutMk cId="1784810399" sldId="2147483686"/>
          </pc:sldLayoutMkLst>
        </pc:sldLayoutChg>
        <pc:sldLayoutChg chg="del">
          <pc:chgData name="Vincent Pasquier" userId="0b3f6799-595d-462d-a7d2-50d4075e837c" providerId="ADAL" clId="{DEA98DB5-1899-40B9-9A40-66D96C099556}" dt="2023-10-03T18:48:37.236" v="18" actId="47"/>
          <pc:sldLayoutMkLst>
            <pc:docMk/>
            <pc:sldMasterMk cId="1011581572" sldId="2147483684"/>
            <pc:sldLayoutMk cId="2880800645" sldId="2147483687"/>
          </pc:sldLayoutMkLst>
        </pc:sldLayoutChg>
        <pc:sldLayoutChg chg="del">
          <pc:chgData name="Vincent Pasquier" userId="0b3f6799-595d-462d-a7d2-50d4075e837c" providerId="ADAL" clId="{DEA98DB5-1899-40B9-9A40-66D96C099556}" dt="2023-10-03T18:48:37.236" v="18" actId="47"/>
          <pc:sldLayoutMkLst>
            <pc:docMk/>
            <pc:sldMasterMk cId="1011581572" sldId="2147483684"/>
            <pc:sldLayoutMk cId="3145351976" sldId="2147483688"/>
          </pc:sldLayoutMkLst>
        </pc:sldLayoutChg>
        <pc:sldLayoutChg chg="del">
          <pc:chgData name="Vincent Pasquier" userId="0b3f6799-595d-462d-a7d2-50d4075e837c" providerId="ADAL" clId="{DEA98DB5-1899-40B9-9A40-66D96C099556}" dt="2023-10-03T18:48:37.236" v="18" actId="47"/>
          <pc:sldLayoutMkLst>
            <pc:docMk/>
            <pc:sldMasterMk cId="1011581572" sldId="2147483684"/>
            <pc:sldLayoutMk cId="719322656" sldId="2147483689"/>
          </pc:sldLayoutMkLst>
        </pc:sldLayoutChg>
        <pc:sldLayoutChg chg="del">
          <pc:chgData name="Vincent Pasquier" userId="0b3f6799-595d-462d-a7d2-50d4075e837c" providerId="ADAL" clId="{DEA98DB5-1899-40B9-9A40-66D96C099556}" dt="2023-10-03T18:48:37.236" v="18" actId="47"/>
          <pc:sldLayoutMkLst>
            <pc:docMk/>
            <pc:sldMasterMk cId="1011581572" sldId="2147483684"/>
            <pc:sldLayoutMk cId="1898146542" sldId="2147483690"/>
          </pc:sldLayoutMkLst>
        </pc:sldLayoutChg>
        <pc:sldLayoutChg chg="del">
          <pc:chgData name="Vincent Pasquier" userId="0b3f6799-595d-462d-a7d2-50d4075e837c" providerId="ADAL" clId="{DEA98DB5-1899-40B9-9A40-66D96C099556}" dt="2023-10-03T18:48:37.236" v="18" actId="47"/>
          <pc:sldLayoutMkLst>
            <pc:docMk/>
            <pc:sldMasterMk cId="1011581572" sldId="2147483684"/>
            <pc:sldLayoutMk cId="470931645" sldId="2147483691"/>
          </pc:sldLayoutMkLst>
        </pc:sldLayoutChg>
        <pc:sldLayoutChg chg="del">
          <pc:chgData name="Vincent Pasquier" userId="0b3f6799-595d-462d-a7d2-50d4075e837c" providerId="ADAL" clId="{DEA98DB5-1899-40B9-9A40-66D96C099556}" dt="2023-10-03T18:48:37.236" v="18" actId="47"/>
          <pc:sldLayoutMkLst>
            <pc:docMk/>
            <pc:sldMasterMk cId="1011581572" sldId="2147483684"/>
            <pc:sldLayoutMk cId="1063260730" sldId="2147483692"/>
          </pc:sldLayoutMkLst>
        </pc:sldLayoutChg>
        <pc:sldLayoutChg chg="del">
          <pc:chgData name="Vincent Pasquier" userId="0b3f6799-595d-462d-a7d2-50d4075e837c" providerId="ADAL" clId="{DEA98DB5-1899-40B9-9A40-66D96C099556}" dt="2023-10-03T18:48:37.236" v="18" actId="47"/>
          <pc:sldLayoutMkLst>
            <pc:docMk/>
            <pc:sldMasterMk cId="1011581572" sldId="2147483684"/>
            <pc:sldLayoutMk cId="1201324140" sldId="2147483693"/>
          </pc:sldLayoutMkLst>
        </pc:sldLayoutChg>
        <pc:sldLayoutChg chg="del">
          <pc:chgData name="Vincent Pasquier" userId="0b3f6799-595d-462d-a7d2-50d4075e837c" providerId="ADAL" clId="{DEA98DB5-1899-40B9-9A40-66D96C099556}" dt="2023-10-03T18:48:37.236" v="18" actId="47"/>
          <pc:sldLayoutMkLst>
            <pc:docMk/>
            <pc:sldMasterMk cId="1011581572" sldId="2147483684"/>
            <pc:sldLayoutMk cId="1723794306" sldId="2147483694"/>
          </pc:sldLayoutMkLst>
        </pc:sldLayoutChg>
        <pc:sldLayoutChg chg="del">
          <pc:chgData name="Vincent Pasquier" userId="0b3f6799-595d-462d-a7d2-50d4075e837c" providerId="ADAL" clId="{DEA98DB5-1899-40B9-9A40-66D96C099556}" dt="2023-10-03T18:48:37.236" v="18" actId="47"/>
          <pc:sldLayoutMkLst>
            <pc:docMk/>
            <pc:sldMasterMk cId="1011581572" sldId="2147483684"/>
            <pc:sldLayoutMk cId="3120521873" sldId="2147483695"/>
          </pc:sldLayoutMkLst>
        </pc:sldLayoutChg>
      </pc:sldMasterChg>
      <pc:sldMasterChg chg="del delSldLayout">
        <pc:chgData name="Vincent Pasquier" userId="0b3f6799-595d-462d-a7d2-50d4075e837c" providerId="ADAL" clId="{DEA98DB5-1899-40B9-9A40-66D96C099556}" dt="2023-10-03T19:11:57.847" v="56" actId="700"/>
        <pc:sldMasterMkLst>
          <pc:docMk/>
          <pc:sldMasterMk cId="3750593227" sldId="2147483696"/>
        </pc:sldMasterMkLst>
        <pc:sldLayoutChg chg="del">
          <pc:chgData name="Vincent Pasquier" userId="0b3f6799-595d-462d-a7d2-50d4075e837c" providerId="ADAL" clId="{DEA98DB5-1899-40B9-9A40-66D96C099556}" dt="2023-10-03T19:11:57.847" v="56" actId="700"/>
          <pc:sldLayoutMkLst>
            <pc:docMk/>
            <pc:sldMasterMk cId="3750593227" sldId="2147483696"/>
            <pc:sldLayoutMk cId="981305101" sldId="2147483697"/>
          </pc:sldLayoutMkLst>
        </pc:sldLayoutChg>
        <pc:sldLayoutChg chg="del">
          <pc:chgData name="Vincent Pasquier" userId="0b3f6799-595d-462d-a7d2-50d4075e837c" providerId="ADAL" clId="{DEA98DB5-1899-40B9-9A40-66D96C099556}" dt="2023-10-03T19:11:57.847" v="56" actId="700"/>
          <pc:sldLayoutMkLst>
            <pc:docMk/>
            <pc:sldMasterMk cId="3750593227" sldId="2147483696"/>
            <pc:sldLayoutMk cId="757187005" sldId="2147483698"/>
          </pc:sldLayoutMkLst>
        </pc:sldLayoutChg>
        <pc:sldLayoutChg chg="del">
          <pc:chgData name="Vincent Pasquier" userId="0b3f6799-595d-462d-a7d2-50d4075e837c" providerId="ADAL" clId="{DEA98DB5-1899-40B9-9A40-66D96C099556}" dt="2023-10-03T19:11:57.847" v="56" actId="700"/>
          <pc:sldLayoutMkLst>
            <pc:docMk/>
            <pc:sldMasterMk cId="3750593227" sldId="2147483696"/>
            <pc:sldLayoutMk cId="4275399282" sldId="2147483699"/>
          </pc:sldLayoutMkLst>
        </pc:sldLayoutChg>
        <pc:sldLayoutChg chg="del">
          <pc:chgData name="Vincent Pasquier" userId="0b3f6799-595d-462d-a7d2-50d4075e837c" providerId="ADAL" clId="{DEA98DB5-1899-40B9-9A40-66D96C099556}" dt="2023-10-03T19:11:57.847" v="56" actId="700"/>
          <pc:sldLayoutMkLst>
            <pc:docMk/>
            <pc:sldMasterMk cId="3750593227" sldId="2147483696"/>
            <pc:sldLayoutMk cId="1548987273" sldId="2147483700"/>
          </pc:sldLayoutMkLst>
        </pc:sldLayoutChg>
        <pc:sldLayoutChg chg="del">
          <pc:chgData name="Vincent Pasquier" userId="0b3f6799-595d-462d-a7d2-50d4075e837c" providerId="ADAL" clId="{DEA98DB5-1899-40B9-9A40-66D96C099556}" dt="2023-10-03T19:11:57.847" v="56" actId="700"/>
          <pc:sldLayoutMkLst>
            <pc:docMk/>
            <pc:sldMasterMk cId="3750593227" sldId="2147483696"/>
            <pc:sldLayoutMk cId="1892591727" sldId="2147483701"/>
          </pc:sldLayoutMkLst>
        </pc:sldLayoutChg>
        <pc:sldLayoutChg chg="del">
          <pc:chgData name="Vincent Pasquier" userId="0b3f6799-595d-462d-a7d2-50d4075e837c" providerId="ADAL" clId="{DEA98DB5-1899-40B9-9A40-66D96C099556}" dt="2023-10-03T19:11:57.847" v="56" actId="700"/>
          <pc:sldLayoutMkLst>
            <pc:docMk/>
            <pc:sldMasterMk cId="3750593227" sldId="2147483696"/>
            <pc:sldLayoutMk cId="1006696883" sldId="2147483702"/>
          </pc:sldLayoutMkLst>
        </pc:sldLayoutChg>
        <pc:sldLayoutChg chg="del">
          <pc:chgData name="Vincent Pasquier" userId="0b3f6799-595d-462d-a7d2-50d4075e837c" providerId="ADAL" clId="{DEA98DB5-1899-40B9-9A40-66D96C099556}" dt="2023-10-03T19:11:57.847" v="56" actId="700"/>
          <pc:sldLayoutMkLst>
            <pc:docMk/>
            <pc:sldMasterMk cId="3750593227" sldId="2147483696"/>
            <pc:sldLayoutMk cId="1497717245" sldId="2147483703"/>
          </pc:sldLayoutMkLst>
        </pc:sldLayoutChg>
        <pc:sldLayoutChg chg="del">
          <pc:chgData name="Vincent Pasquier" userId="0b3f6799-595d-462d-a7d2-50d4075e837c" providerId="ADAL" clId="{DEA98DB5-1899-40B9-9A40-66D96C099556}" dt="2023-10-03T19:11:57.847" v="56" actId="700"/>
          <pc:sldLayoutMkLst>
            <pc:docMk/>
            <pc:sldMasterMk cId="3750593227" sldId="2147483696"/>
            <pc:sldLayoutMk cId="745512307" sldId="2147483704"/>
          </pc:sldLayoutMkLst>
        </pc:sldLayoutChg>
        <pc:sldLayoutChg chg="del">
          <pc:chgData name="Vincent Pasquier" userId="0b3f6799-595d-462d-a7d2-50d4075e837c" providerId="ADAL" clId="{DEA98DB5-1899-40B9-9A40-66D96C099556}" dt="2023-10-03T19:11:57.847" v="56" actId="700"/>
          <pc:sldLayoutMkLst>
            <pc:docMk/>
            <pc:sldMasterMk cId="3750593227" sldId="2147483696"/>
            <pc:sldLayoutMk cId="719363245" sldId="2147483705"/>
          </pc:sldLayoutMkLst>
        </pc:sldLayoutChg>
        <pc:sldLayoutChg chg="del">
          <pc:chgData name="Vincent Pasquier" userId="0b3f6799-595d-462d-a7d2-50d4075e837c" providerId="ADAL" clId="{DEA98DB5-1899-40B9-9A40-66D96C099556}" dt="2023-10-03T19:11:57.847" v="56" actId="700"/>
          <pc:sldLayoutMkLst>
            <pc:docMk/>
            <pc:sldMasterMk cId="3750593227" sldId="2147483696"/>
            <pc:sldLayoutMk cId="4006407973" sldId="2147483706"/>
          </pc:sldLayoutMkLst>
        </pc:sldLayoutChg>
        <pc:sldLayoutChg chg="del">
          <pc:chgData name="Vincent Pasquier" userId="0b3f6799-595d-462d-a7d2-50d4075e837c" providerId="ADAL" clId="{DEA98DB5-1899-40B9-9A40-66D96C099556}" dt="2023-10-03T19:11:57.847" v="56" actId="700"/>
          <pc:sldLayoutMkLst>
            <pc:docMk/>
            <pc:sldMasterMk cId="3750593227" sldId="2147483696"/>
            <pc:sldLayoutMk cId="1223048360" sldId="2147483707"/>
          </pc:sldLayoutMkLst>
        </pc:sldLayoutChg>
        <pc:sldLayoutChg chg="del">
          <pc:chgData name="Vincent Pasquier" userId="0b3f6799-595d-462d-a7d2-50d4075e837c" providerId="ADAL" clId="{DEA98DB5-1899-40B9-9A40-66D96C099556}" dt="2023-10-03T19:11:57.847" v="56" actId="700"/>
          <pc:sldLayoutMkLst>
            <pc:docMk/>
            <pc:sldMasterMk cId="3750593227" sldId="2147483696"/>
            <pc:sldLayoutMk cId="2293720420" sldId="2147483708"/>
          </pc:sldLayoutMkLst>
        </pc:sldLayoutChg>
      </pc:sldMasterChg>
    </pc:docChg>
  </pc:docChgLst>
  <pc:docChgLst>
    <pc:chgData name="Vincent Pasquier" userId="0b3f6799-595d-462d-a7d2-50d4075e837c" providerId="ADAL" clId="{5E8E2554-CBE8-46D8-B3A2-7EC89547E1EA}"/>
    <pc:docChg chg="undo custSel addSld delSld modSld sldOrd">
      <pc:chgData name="Vincent Pasquier" userId="0b3f6799-595d-462d-a7d2-50d4075e837c" providerId="ADAL" clId="{5E8E2554-CBE8-46D8-B3A2-7EC89547E1EA}" dt="2023-11-30T02:00:56.289" v="3810"/>
      <pc:docMkLst>
        <pc:docMk/>
      </pc:docMkLst>
      <pc:sldChg chg="del">
        <pc:chgData name="Vincent Pasquier" userId="0b3f6799-595d-462d-a7d2-50d4075e837c" providerId="ADAL" clId="{5E8E2554-CBE8-46D8-B3A2-7EC89547E1EA}" dt="2023-11-29T18:59:38.256" v="998" actId="47"/>
        <pc:sldMkLst>
          <pc:docMk/>
          <pc:sldMk cId="3401898089" sldId="258"/>
        </pc:sldMkLst>
      </pc:sldChg>
      <pc:sldChg chg="del">
        <pc:chgData name="Vincent Pasquier" userId="0b3f6799-595d-462d-a7d2-50d4075e837c" providerId="ADAL" clId="{5E8E2554-CBE8-46D8-B3A2-7EC89547E1EA}" dt="2023-11-29T18:59:39.756" v="999" actId="47"/>
        <pc:sldMkLst>
          <pc:docMk/>
          <pc:sldMk cId="326522895" sldId="262"/>
        </pc:sldMkLst>
      </pc:sldChg>
      <pc:sldChg chg="del">
        <pc:chgData name="Vincent Pasquier" userId="0b3f6799-595d-462d-a7d2-50d4075e837c" providerId="ADAL" clId="{5E8E2554-CBE8-46D8-B3A2-7EC89547E1EA}" dt="2023-11-29T18:59:30.707" v="996" actId="47"/>
        <pc:sldMkLst>
          <pc:docMk/>
          <pc:sldMk cId="2606012079" sldId="263"/>
        </pc:sldMkLst>
      </pc:sldChg>
      <pc:sldChg chg="del">
        <pc:chgData name="Vincent Pasquier" userId="0b3f6799-595d-462d-a7d2-50d4075e837c" providerId="ADAL" clId="{5E8E2554-CBE8-46D8-B3A2-7EC89547E1EA}" dt="2023-11-29T16:38:12.970" v="251" actId="47"/>
        <pc:sldMkLst>
          <pc:docMk/>
          <pc:sldMk cId="1942748854" sldId="266"/>
        </pc:sldMkLst>
      </pc:sldChg>
      <pc:sldChg chg="addSp delSp modSp mod ord modAnim modNotesTx">
        <pc:chgData name="Vincent Pasquier" userId="0b3f6799-595d-462d-a7d2-50d4075e837c" providerId="ADAL" clId="{5E8E2554-CBE8-46D8-B3A2-7EC89547E1EA}" dt="2023-11-30T02:00:56.289" v="3810"/>
        <pc:sldMkLst>
          <pc:docMk/>
          <pc:sldMk cId="2120716737" sldId="295"/>
        </pc:sldMkLst>
        <pc:spChg chg="del mod">
          <ac:chgData name="Vincent Pasquier" userId="0b3f6799-595d-462d-a7d2-50d4075e837c" providerId="ADAL" clId="{5E8E2554-CBE8-46D8-B3A2-7EC89547E1EA}" dt="2023-11-29T20:09:27.729" v="2669" actId="478"/>
          <ac:spMkLst>
            <pc:docMk/>
            <pc:sldMk cId="2120716737" sldId="295"/>
            <ac:spMk id="2" creationId="{F30C4BE9-64E8-46D0-9587-82E6466FA942}"/>
          </ac:spMkLst>
        </pc:spChg>
        <pc:spChg chg="del">
          <ac:chgData name="Vincent Pasquier" userId="0b3f6799-595d-462d-a7d2-50d4075e837c" providerId="ADAL" clId="{5E8E2554-CBE8-46D8-B3A2-7EC89547E1EA}" dt="2023-11-29T19:52:06.744" v="2013" actId="478"/>
          <ac:spMkLst>
            <pc:docMk/>
            <pc:sldMk cId="2120716737" sldId="295"/>
            <ac:spMk id="3" creationId="{390434C2-7882-F257-5605-2D217CC2A783}"/>
          </ac:spMkLst>
        </pc:spChg>
        <pc:spChg chg="add mod">
          <ac:chgData name="Vincent Pasquier" userId="0b3f6799-595d-462d-a7d2-50d4075e837c" providerId="ADAL" clId="{5E8E2554-CBE8-46D8-B3A2-7EC89547E1EA}" dt="2023-11-29T20:34:05.353" v="3205" actId="207"/>
          <ac:spMkLst>
            <pc:docMk/>
            <pc:sldMk cId="2120716737" sldId="295"/>
            <ac:spMk id="10" creationId="{92F7C40F-3319-9DC7-9048-74BD56011A59}"/>
          </ac:spMkLst>
        </pc:spChg>
        <pc:spChg chg="add mod">
          <ac:chgData name="Vincent Pasquier" userId="0b3f6799-595d-462d-a7d2-50d4075e837c" providerId="ADAL" clId="{5E8E2554-CBE8-46D8-B3A2-7EC89547E1EA}" dt="2023-11-29T20:34:05.353" v="3205" actId="207"/>
          <ac:spMkLst>
            <pc:docMk/>
            <pc:sldMk cId="2120716737" sldId="295"/>
            <ac:spMk id="11" creationId="{2C993185-E81D-55E7-E05E-25A7FD0216DF}"/>
          </ac:spMkLst>
        </pc:spChg>
        <pc:spChg chg="add mod">
          <ac:chgData name="Vincent Pasquier" userId="0b3f6799-595d-462d-a7d2-50d4075e837c" providerId="ADAL" clId="{5E8E2554-CBE8-46D8-B3A2-7EC89547E1EA}" dt="2023-11-29T20:30:09.367" v="3186" actId="207"/>
          <ac:spMkLst>
            <pc:docMk/>
            <pc:sldMk cId="2120716737" sldId="295"/>
            <ac:spMk id="12" creationId="{2A2C0FEE-E36E-88C2-545D-0DDF6CFFF9B0}"/>
          </ac:spMkLst>
        </pc:spChg>
        <pc:spChg chg="add del mod">
          <ac:chgData name="Vincent Pasquier" userId="0b3f6799-595d-462d-a7d2-50d4075e837c" providerId="ADAL" clId="{5E8E2554-CBE8-46D8-B3A2-7EC89547E1EA}" dt="2023-11-29T20:09:29.500" v="2670" actId="478"/>
          <ac:spMkLst>
            <pc:docMk/>
            <pc:sldMk cId="2120716737" sldId="295"/>
            <ac:spMk id="14" creationId="{C5B06FC5-1E67-93D0-7AC4-560A0F67C300}"/>
          </ac:spMkLst>
        </pc:spChg>
        <pc:graphicFrameChg chg="mod modGraphic">
          <ac:chgData name="Vincent Pasquier" userId="0b3f6799-595d-462d-a7d2-50d4075e837c" providerId="ADAL" clId="{5E8E2554-CBE8-46D8-B3A2-7EC89547E1EA}" dt="2023-11-29T20:33:48.400" v="3204" actId="2085"/>
          <ac:graphicFrameMkLst>
            <pc:docMk/>
            <pc:sldMk cId="2120716737" sldId="295"/>
            <ac:graphicFrameMk id="7" creationId="{56AD5260-877D-0519-0B24-04D50B5DEADC}"/>
          </ac:graphicFrameMkLst>
        </pc:graphicFrameChg>
        <pc:cxnChg chg="add del mod">
          <ac:chgData name="Vincent Pasquier" userId="0b3f6799-595d-462d-a7d2-50d4075e837c" providerId="ADAL" clId="{5E8E2554-CBE8-46D8-B3A2-7EC89547E1EA}" dt="2023-11-29T20:02:41.469" v="2559" actId="478"/>
          <ac:cxnSpMkLst>
            <pc:docMk/>
            <pc:sldMk cId="2120716737" sldId="295"/>
            <ac:cxnSpMk id="5" creationId="{66871B94-38E8-FD03-A766-E65F3262D708}"/>
          </ac:cxnSpMkLst>
        </pc:cxnChg>
      </pc:sldChg>
      <pc:sldChg chg="del">
        <pc:chgData name="Vincent Pasquier" userId="0b3f6799-595d-462d-a7d2-50d4075e837c" providerId="ADAL" clId="{5E8E2554-CBE8-46D8-B3A2-7EC89547E1EA}" dt="2023-11-29T18:59:35.122" v="997" actId="47"/>
        <pc:sldMkLst>
          <pc:docMk/>
          <pc:sldMk cId="1112326050" sldId="303"/>
        </pc:sldMkLst>
      </pc:sldChg>
      <pc:sldChg chg="addSp modSp mod ord modNotesTx">
        <pc:chgData name="Vincent Pasquier" userId="0b3f6799-595d-462d-a7d2-50d4075e837c" providerId="ADAL" clId="{5E8E2554-CBE8-46D8-B3A2-7EC89547E1EA}" dt="2023-11-30T01:58:46.957" v="3798" actId="20577"/>
        <pc:sldMkLst>
          <pc:docMk/>
          <pc:sldMk cId="3917017039" sldId="311"/>
        </pc:sldMkLst>
        <pc:spChg chg="add mod">
          <ac:chgData name="Vincent Pasquier" userId="0b3f6799-595d-462d-a7d2-50d4075e837c" providerId="ADAL" clId="{5E8E2554-CBE8-46D8-B3A2-7EC89547E1EA}" dt="2023-11-29T19:16:47.617" v="1456" actId="17032"/>
          <ac:spMkLst>
            <pc:docMk/>
            <pc:sldMk cId="3917017039" sldId="311"/>
            <ac:spMk id="3" creationId="{D373CF52-DF61-04EE-1EF2-61FC1BA66977}"/>
          </ac:spMkLst>
        </pc:spChg>
        <pc:spChg chg="add mod">
          <ac:chgData name="Vincent Pasquier" userId="0b3f6799-595d-462d-a7d2-50d4075e837c" providerId="ADAL" clId="{5E8E2554-CBE8-46D8-B3A2-7EC89547E1EA}" dt="2023-11-29T19:11:13.852" v="1094" actId="20577"/>
          <ac:spMkLst>
            <pc:docMk/>
            <pc:sldMk cId="3917017039" sldId="311"/>
            <ac:spMk id="4" creationId="{A639B441-C935-5411-AD98-22AC87C5A270}"/>
          </ac:spMkLst>
        </pc:spChg>
        <pc:spChg chg="add mod">
          <ac:chgData name="Vincent Pasquier" userId="0b3f6799-595d-462d-a7d2-50d4075e837c" providerId="ADAL" clId="{5E8E2554-CBE8-46D8-B3A2-7EC89547E1EA}" dt="2023-11-29T19:14:40.916" v="1359" actId="20577"/>
          <ac:spMkLst>
            <pc:docMk/>
            <pc:sldMk cId="3917017039" sldId="311"/>
            <ac:spMk id="8" creationId="{FCAB864F-8059-8B19-1F60-B80FF83F1F57}"/>
          </ac:spMkLst>
        </pc:spChg>
        <pc:spChg chg="mod">
          <ac:chgData name="Vincent Pasquier" userId="0b3f6799-595d-462d-a7d2-50d4075e837c" providerId="ADAL" clId="{5E8E2554-CBE8-46D8-B3A2-7EC89547E1EA}" dt="2023-11-29T19:14:44.678" v="1360" actId="114"/>
          <ac:spMkLst>
            <pc:docMk/>
            <pc:sldMk cId="3917017039" sldId="311"/>
            <ac:spMk id="10" creationId="{F8E21C7D-95F7-6F4A-95EB-748ABBF7AF08}"/>
          </ac:spMkLst>
        </pc:spChg>
        <pc:spChg chg="mod">
          <ac:chgData name="Vincent Pasquier" userId="0b3f6799-595d-462d-a7d2-50d4075e837c" providerId="ADAL" clId="{5E8E2554-CBE8-46D8-B3A2-7EC89547E1EA}" dt="2023-11-29T19:16:19.694" v="1455" actId="20577"/>
          <ac:spMkLst>
            <pc:docMk/>
            <pc:sldMk cId="3917017039" sldId="311"/>
            <ac:spMk id="16" creationId="{3CFB5115-273C-1147-9C2A-02BE1CAB7C60}"/>
          </ac:spMkLst>
        </pc:spChg>
        <pc:spChg chg="mod">
          <ac:chgData name="Vincent Pasquier" userId="0b3f6799-595d-462d-a7d2-50d4075e837c" providerId="ADAL" clId="{5E8E2554-CBE8-46D8-B3A2-7EC89547E1EA}" dt="2023-11-29T19:15:28.645" v="1418" actId="114"/>
          <ac:spMkLst>
            <pc:docMk/>
            <pc:sldMk cId="3917017039" sldId="311"/>
            <ac:spMk id="17" creationId="{E059F482-1ACB-164A-AB57-1D6182FECD7D}"/>
          </ac:spMkLst>
        </pc:spChg>
        <pc:spChg chg="mod">
          <ac:chgData name="Vincent Pasquier" userId="0b3f6799-595d-462d-a7d2-50d4075e837c" providerId="ADAL" clId="{5E8E2554-CBE8-46D8-B3A2-7EC89547E1EA}" dt="2023-11-29T19:14:15.421" v="1322" actId="313"/>
          <ac:spMkLst>
            <pc:docMk/>
            <pc:sldMk cId="3917017039" sldId="311"/>
            <ac:spMk id="18" creationId="{722064FC-1072-F743-92DC-BAB8C0714C2E}"/>
          </ac:spMkLst>
        </pc:spChg>
        <pc:spChg chg="add mod">
          <ac:chgData name="Vincent Pasquier" userId="0b3f6799-595d-462d-a7d2-50d4075e837c" providerId="ADAL" clId="{5E8E2554-CBE8-46D8-B3A2-7EC89547E1EA}" dt="2023-11-29T19:13:02.893" v="1199" actId="1035"/>
          <ac:spMkLst>
            <pc:docMk/>
            <pc:sldMk cId="3917017039" sldId="311"/>
            <ac:spMk id="21" creationId="{0189842E-C498-2CF7-1687-D06EF999F284}"/>
          </ac:spMkLst>
        </pc:spChg>
      </pc:sldChg>
      <pc:sldChg chg="modSp mod modClrScheme chgLayout">
        <pc:chgData name="Vincent Pasquier" userId="0b3f6799-595d-462d-a7d2-50d4075e837c" providerId="ADAL" clId="{5E8E2554-CBE8-46D8-B3A2-7EC89547E1EA}" dt="2023-11-29T20:25:21.154" v="3157" actId="1076"/>
        <pc:sldMkLst>
          <pc:docMk/>
          <pc:sldMk cId="68620278" sldId="317"/>
        </pc:sldMkLst>
        <pc:spChg chg="mod ord">
          <ac:chgData name="Vincent Pasquier" userId="0b3f6799-595d-462d-a7d2-50d4075e837c" providerId="ADAL" clId="{5E8E2554-CBE8-46D8-B3A2-7EC89547E1EA}" dt="2023-11-29T20:25:15.823" v="3156" actId="207"/>
          <ac:spMkLst>
            <pc:docMk/>
            <pc:sldMk cId="68620278" sldId="317"/>
            <ac:spMk id="2" creationId="{118ACEC8-D04B-1660-F9FE-AE139D626BDA}"/>
          </ac:spMkLst>
        </pc:spChg>
        <pc:spChg chg="mod ord">
          <ac:chgData name="Vincent Pasquier" userId="0b3f6799-595d-462d-a7d2-50d4075e837c" providerId="ADAL" clId="{5E8E2554-CBE8-46D8-B3A2-7EC89547E1EA}" dt="2023-11-29T20:25:21.154" v="3157" actId="1076"/>
          <ac:spMkLst>
            <pc:docMk/>
            <pc:sldMk cId="68620278" sldId="317"/>
            <ac:spMk id="3" creationId="{098119A7-31E7-1AE4-48C7-2189787511B2}"/>
          </ac:spMkLst>
        </pc:spChg>
        <pc:spChg chg="mod">
          <ac:chgData name="Vincent Pasquier" userId="0b3f6799-595d-462d-a7d2-50d4075e837c" providerId="ADAL" clId="{5E8E2554-CBE8-46D8-B3A2-7EC89547E1EA}" dt="2023-11-29T16:36:12.205" v="66" actId="14100"/>
          <ac:spMkLst>
            <pc:docMk/>
            <pc:sldMk cId="68620278" sldId="317"/>
            <ac:spMk id="4" creationId="{2FF4E94F-81A0-0AF2-F1BE-F34939C4225B}"/>
          </ac:spMkLst>
        </pc:spChg>
      </pc:sldChg>
      <pc:sldChg chg="del">
        <pc:chgData name="Vincent Pasquier" userId="0b3f6799-595d-462d-a7d2-50d4075e837c" providerId="ADAL" clId="{5E8E2554-CBE8-46D8-B3A2-7EC89547E1EA}" dt="2023-11-29T19:00:25.044" v="1013" actId="47"/>
        <pc:sldMkLst>
          <pc:docMk/>
          <pc:sldMk cId="381064173" sldId="322"/>
        </pc:sldMkLst>
      </pc:sldChg>
      <pc:sldChg chg="del">
        <pc:chgData name="Vincent Pasquier" userId="0b3f6799-595d-462d-a7d2-50d4075e837c" providerId="ADAL" clId="{5E8E2554-CBE8-46D8-B3A2-7EC89547E1EA}" dt="2023-11-29T18:59:21.070" v="993" actId="47"/>
        <pc:sldMkLst>
          <pc:docMk/>
          <pc:sldMk cId="2473272390" sldId="324"/>
        </pc:sldMkLst>
      </pc:sldChg>
      <pc:sldChg chg="del">
        <pc:chgData name="Vincent Pasquier" userId="0b3f6799-595d-462d-a7d2-50d4075e837c" providerId="ADAL" clId="{5E8E2554-CBE8-46D8-B3A2-7EC89547E1EA}" dt="2023-11-29T18:59:08.918" v="987" actId="47"/>
        <pc:sldMkLst>
          <pc:docMk/>
          <pc:sldMk cId="1006782059" sldId="325"/>
        </pc:sldMkLst>
      </pc:sldChg>
      <pc:sldChg chg="add del ord">
        <pc:chgData name="Vincent Pasquier" userId="0b3f6799-595d-462d-a7d2-50d4075e837c" providerId="ADAL" clId="{5E8E2554-CBE8-46D8-B3A2-7EC89547E1EA}" dt="2023-11-29T20:34:24.825" v="3216" actId="47"/>
        <pc:sldMkLst>
          <pc:docMk/>
          <pc:sldMk cId="33979781" sldId="326"/>
        </pc:sldMkLst>
      </pc:sldChg>
      <pc:sldChg chg="del">
        <pc:chgData name="Vincent Pasquier" userId="0b3f6799-595d-462d-a7d2-50d4075e837c" providerId="ADAL" clId="{5E8E2554-CBE8-46D8-B3A2-7EC89547E1EA}" dt="2023-11-29T19:33:23.206" v="1552" actId="47"/>
        <pc:sldMkLst>
          <pc:docMk/>
          <pc:sldMk cId="168871598" sldId="327"/>
        </pc:sldMkLst>
      </pc:sldChg>
      <pc:sldChg chg="del">
        <pc:chgData name="Vincent Pasquier" userId="0b3f6799-595d-462d-a7d2-50d4075e837c" providerId="ADAL" clId="{5E8E2554-CBE8-46D8-B3A2-7EC89547E1EA}" dt="2023-11-29T19:33:12.659" v="1547" actId="47"/>
        <pc:sldMkLst>
          <pc:docMk/>
          <pc:sldMk cId="2943754926" sldId="328"/>
        </pc:sldMkLst>
      </pc:sldChg>
      <pc:sldChg chg="del">
        <pc:chgData name="Vincent Pasquier" userId="0b3f6799-595d-462d-a7d2-50d4075e837c" providerId="ADAL" clId="{5E8E2554-CBE8-46D8-B3A2-7EC89547E1EA}" dt="2023-11-29T18:59:17.242" v="990" actId="47"/>
        <pc:sldMkLst>
          <pc:docMk/>
          <pc:sldMk cId="2535125428" sldId="329"/>
        </pc:sldMkLst>
      </pc:sldChg>
      <pc:sldChg chg="del">
        <pc:chgData name="Vincent Pasquier" userId="0b3f6799-595d-462d-a7d2-50d4075e837c" providerId="ADAL" clId="{5E8E2554-CBE8-46D8-B3A2-7EC89547E1EA}" dt="2023-11-29T18:59:14.264" v="988" actId="47"/>
        <pc:sldMkLst>
          <pc:docMk/>
          <pc:sldMk cId="3302802586" sldId="330"/>
        </pc:sldMkLst>
      </pc:sldChg>
      <pc:sldChg chg="del">
        <pc:chgData name="Vincent Pasquier" userId="0b3f6799-595d-462d-a7d2-50d4075e837c" providerId="ADAL" clId="{5E8E2554-CBE8-46D8-B3A2-7EC89547E1EA}" dt="2023-11-29T18:59:44.377" v="1000" actId="47"/>
        <pc:sldMkLst>
          <pc:docMk/>
          <pc:sldMk cId="2497208380" sldId="485"/>
        </pc:sldMkLst>
      </pc:sldChg>
      <pc:sldChg chg="del">
        <pc:chgData name="Vincent Pasquier" userId="0b3f6799-595d-462d-a7d2-50d4075e837c" providerId="ADAL" clId="{5E8E2554-CBE8-46D8-B3A2-7EC89547E1EA}" dt="2023-11-29T20:34:23.436" v="3213" actId="47"/>
        <pc:sldMkLst>
          <pc:docMk/>
          <pc:sldMk cId="2449346443" sldId="486"/>
        </pc:sldMkLst>
      </pc:sldChg>
      <pc:sldChg chg="del">
        <pc:chgData name="Vincent Pasquier" userId="0b3f6799-595d-462d-a7d2-50d4075e837c" providerId="ADAL" clId="{5E8E2554-CBE8-46D8-B3A2-7EC89547E1EA}" dt="2023-11-29T18:59:47.104" v="1002" actId="47"/>
        <pc:sldMkLst>
          <pc:docMk/>
          <pc:sldMk cId="774198177" sldId="487"/>
        </pc:sldMkLst>
      </pc:sldChg>
      <pc:sldChg chg="del">
        <pc:chgData name="Vincent Pasquier" userId="0b3f6799-595d-462d-a7d2-50d4075e837c" providerId="ADAL" clId="{5E8E2554-CBE8-46D8-B3A2-7EC89547E1EA}" dt="2023-11-29T18:59:45.783" v="1001" actId="47"/>
        <pc:sldMkLst>
          <pc:docMk/>
          <pc:sldMk cId="457628988" sldId="490"/>
        </pc:sldMkLst>
      </pc:sldChg>
      <pc:sldChg chg="del">
        <pc:chgData name="Vincent Pasquier" userId="0b3f6799-595d-462d-a7d2-50d4075e837c" providerId="ADAL" clId="{5E8E2554-CBE8-46D8-B3A2-7EC89547E1EA}" dt="2023-11-29T18:59:19.263" v="991" actId="47"/>
        <pc:sldMkLst>
          <pc:docMk/>
          <pc:sldMk cId="3619218387" sldId="1060"/>
        </pc:sldMkLst>
      </pc:sldChg>
      <pc:sldChg chg="del">
        <pc:chgData name="Vincent Pasquier" userId="0b3f6799-595d-462d-a7d2-50d4075e837c" providerId="ADAL" clId="{5E8E2554-CBE8-46D8-B3A2-7EC89547E1EA}" dt="2023-11-29T18:59:21.793" v="994" actId="47"/>
        <pc:sldMkLst>
          <pc:docMk/>
          <pc:sldMk cId="878299591" sldId="1061"/>
        </pc:sldMkLst>
      </pc:sldChg>
      <pc:sldChg chg="add del">
        <pc:chgData name="Vincent Pasquier" userId="0b3f6799-595d-462d-a7d2-50d4075e837c" providerId="ADAL" clId="{5E8E2554-CBE8-46D8-B3A2-7EC89547E1EA}" dt="2023-11-29T20:34:22.865" v="3212" actId="47"/>
        <pc:sldMkLst>
          <pc:docMk/>
          <pc:sldMk cId="1202430372" sldId="1064"/>
        </pc:sldMkLst>
      </pc:sldChg>
      <pc:sldChg chg="del">
        <pc:chgData name="Vincent Pasquier" userId="0b3f6799-595d-462d-a7d2-50d4075e837c" providerId="ADAL" clId="{5E8E2554-CBE8-46D8-B3A2-7EC89547E1EA}" dt="2023-11-29T18:59:16.188" v="989" actId="47"/>
        <pc:sldMkLst>
          <pc:docMk/>
          <pc:sldMk cId="3895294270" sldId="1067"/>
        </pc:sldMkLst>
      </pc:sldChg>
      <pc:sldChg chg="del">
        <pc:chgData name="Vincent Pasquier" userId="0b3f6799-595d-462d-a7d2-50d4075e837c" providerId="ADAL" clId="{5E8E2554-CBE8-46D8-B3A2-7EC89547E1EA}" dt="2023-11-29T18:59:24.819" v="995" actId="47"/>
        <pc:sldMkLst>
          <pc:docMk/>
          <pc:sldMk cId="156238894" sldId="1068"/>
        </pc:sldMkLst>
      </pc:sldChg>
      <pc:sldChg chg="del">
        <pc:chgData name="Vincent Pasquier" userId="0b3f6799-595d-462d-a7d2-50d4075e837c" providerId="ADAL" clId="{5E8E2554-CBE8-46D8-B3A2-7EC89547E1EA}" dt="2023-11-29T18:59:54.936" v="1005" actId="47"/>
        <pc:sldMkLst>
          <pc:docMk/>
          <pc:sldMk cId="152288363" sldId="1069"/>
        </pc:sldMkLst>
      </pc:sldChg>
      <pc:sldChg chg="del">
        <pc:chgData name="Vincent Pasquier" userId="0b3f6799-595d-462d-a7d2-50d4075e837c" providerId="ADAL" clId="{5E8E2554-CBE8-46D8-B3A2-7EC89547E1EA}" dt="2023-11-29T19:00:16.066" v="1012" actId="47"/>
        <pc:sldMkLst>
          <pc:docMk/>
          <pc:sldMk cId="3272053567" sldId="1071"/>
        </pc:sldMkLst>
      </pc:sldChg>
      <pc:sldChg chg="del">
        <pc:chgData name="Vincent Pasquier" userId="0b3f6799-595d-462d-a7d2-50d4075e837c" providerId="ADAL" clId="{5E8E2554-CBE8-46D8-B3A2-7EC89547E1EA}" dt="2023-11-29T20:34:23.884" v="3214" actId="47"/>
        <pc:sldMkLst>
          <pc:docMk/>
          <pc:sldMk cId="3557588927" sldId="1074"/>
        </pc:sldMkLst>
      </pc:sldChg>
      <pc:sldChg chg="del">
        <pc:chgData name="Vincent Pasquier" userId="0b3f6799-595d-462d-a7d2-50d4075e837c" providerId="ADAL" clId="{5E8E2554-CBE8-46D8-B3A2-7EC89547E1EA}" dt="2023-11-29T18:59:20.305" v="992" actId="47"/>
        <pc:sldMkLst>
          <pc:docMk/>
          <pc:sldMk cId="2459070443" sldId="1075"/>
        </pc:sldMkLst>
      </pc:sldChg>
      <pc:sldChg chg="addSp delSp modSp mod ord delAnim modAnim">
        <pc:chgData name="Vincent Pasquier" userId="0b3f6799-595d-462d-a7d2-50d4075e837c" providerId="ADAL" clId="{5E8E2554-CBE8-46D8-B3A2-7EC89547E1EA}" dt="2023-11-30T02:00:14.485" v="3805"/>
        <pc:sldMkLst>
          <pc:docMk/>
          <pc:sldMk cId="1494218392" sldId="1076"/>
        </pc:sldMkLst>
        <pc:spChg chg="add mod">
          <ac:chgData name="Vincent Pasquier" userId="0b3f6799-595d-462d-a7d2-50d4075e837c" providerId="ADAL" clId="{5E8E2554-CBE8-46D8-B3A2-7EC89547E1EA}" dt="2023-11-29T20:05:08.179" v="2616" actId="120"/>
          <ac:spMkLst>
            <pc:docMk/>
            <pc:sldMk cId="1494218392" sldId="1076"/>
            <ac:spMk id="9" creationId="{412A64E1-7425-DF8F-BD4F-5386E061990A}"/>
          </ac:spMkLst>
        </pc:spChg>
        <pc:spChg chg="add mod">
          <ac:chgData name="Vincent Pasquier" userId="0b3f6799-595d-462d-a7d2-50d4075e837c" providerId="ADAL" clId="{5E8E2554-CBE8-46D8-B3A2-7EC89547E1EA}" dt="2023-11-29T20:04:50.196" v="2613" actId="1076"/>
          <ac:spMkLst>
            <pc:docMk/>
            <pc:sldMk cId="1494218392" sldId="1076"/>
            <ac:spMk id="13" creationId="{62E2C1E2-897D-5C50-CC79-6F2839B1E3C7}"/>
          </ac:spMkLst>
        </pc:spChg>
        <pc:spChg chg="del mod">
          <ac:chgData name="Vincent Pasquier" userId="0b3f6799-595d-462d-a7d2-50d4075e837c" providerId="ADAL" clId="{5E8E2554-CBE8-46D8-B3A2-7EC89547E1EA}" dt="2023-11-29T20:08:34.220" v="2648" actId="478"/>
          <ac:spMkLst>
            <pc:docMk/>
            <pc:sldMk cId="1494218392" sldId="1076"/>
            <ac:spMk id="14" creationId="{39630FFC-C1E2-B07D-1A3B-DE83467FCE16}"/>
          </ac:spMkLst>
        </pc:spChg>
        <pc:spChg chg="add mod">
          <ac:chgData name="Vincent Pasquier" userId="0b3f6799-595d-462d-a7d2-50d4075e837c" providerId="ADAL" clId="{5E8E2554-CBE8-46D8-B3A2-7EC89547E1EA}" dt="2023-11-29T20:05:17.179" v="2617" actId="14100"/>
          <ac:spMkLst>
            <pc:docMk/>
            <pc:sldMk cId="1494218392" sldId="1076"/>
            <ac:spMk id="15" creationId="{FF4D97F6-A07C-8159-597E-300D8054265F}"/>
          </ac:spMkLst>
        </pc:spChg>
        <pc:spChg chg="add mod">
          <ac:chgData name="Vincent Pasquier" userId="0b3f6799-595d-462d-a7d2-50d4075e837c" providerId="ADAL" clId="{5E8E2554-CBE8-46D8-B3A2-7EC89547E1EA}" dt="2023-11-29T20:04:54.576" v="2614" actId="1076"/>
          <ac:spMkLst>
            <pc:docMk/>
            <pc:sldMk cId="1494218392" sldId="1076"/>
            <ac:spMk id="16" creationId="{1DFFC97C-4713-00AE-31E1-C80470182F44}"/>
          </ac:spMkLst>
        </pc:spChg>
        <pc:spChg chg="mod">
          <ac:chgData name="Vincent Pasquier" userId="0b3f6799-595d-462d-a7d2-50d4075e837c" providerId="ADAL" clId="{5E8E2554-CBE8-46D8-B3A2-7EC89547E1EA}" dt="2023-11-29T19:37:20.112" v="1789" actId="1076"/>
          <ac:spMkLst>
            <pc:docMk/>
            <pc:sldMk cId="1494218392" sldId="1076"/>
            <ac:spMk id="17" creationId="{6B300330-8522-F4C3-B605-6CFE4DB689A4}"/>
          </ac:spMkLst>
        </pc:spChg>
        <pc:spChg chg="mod">
          <ac:chgData name="Vincent Pasquier" userId="0b3f6799-595d-462d-a7d2-50d4075e837c" providerId="ADAL" clId="{5E8E2554-CBE8-46D8-B3A2-7EC89547E1EA}" dt="2023-11-29T19:37:22.249" v="1790" actId="1076"/>
          <ac:spMkLst>
            <pc:docMk/>
            <pc:sldMk cId="1494218392" sldId="1076"/>
            <ac:spMk id="18" creationId="{90C87EC7-1F5B-48C0-F0DB-8296EEF029AC}"/>
          </ac:spMkLst>
        </pc:spChg>
        <pc:spChg chg="mod">
          <ac:chgData name="Vincent Pasquier" userId="0b3f6799-595d-462d-a7d2-50d4075e837c" providerId="ADAL" clId="{5E8E2554-CBE8-46D8-B3A2-7EC89547E1EA}" dt="2023-11-29T19:34:45.405" v="1594" actId="1038"/>
          <ac:spMkLst>
            <pc:docMk/>
            <pc:sldMk cId="1494218392" sldId="1076"/>
            <ac:spMk id="19" creationId="{CB363CE9-1598-B213-4B48-830497E05410}"/>
          </ac:spMkLst>
        </pc:spChg>
        <pc:spChg chg="del">
          <ac:chgData name="Vincent Pasquier" userId="0b3f6799-595d-462d-a7d2-50d4075e837c" providerId="ADAL" clId="{5E8E2554-CBE8-46D8-B3A2-7EC89547E1EA}" dt="2023-11-29T19:35:42.871" v="1691" actId="478"/>
          <ac:spMkLst>
            <pc:docMk/>
            <pc:sldMk cId="1494218392" sldId="1076"/>
            <ac:spMk id="20" creationId="{B255EC36-9B66-58EC-10F2-AE1D92193896}"/>
          </ac:spMkLst>
        </pc:spChg>
        <pc:spChg chg="mod">
          <ac:chgData name="Vincent Pasquier" userId="0b3f6799-595d-462d-a7d2-50d4075e837c" providerId="ADAL" clId="{5E8E2554-CBE8-46D8-B3A2-7EC89547E1EA}" dt="2023-11-29T20:05:08.179" v="2616" actId="120"/>
          <ac:spMkLst>
            <pc:docMk/>
            <pc:sldMk cId="1494218392" sldId="1076"/>
            <ac:spMk id="21" creationId="{66FE1CFD-BC71-3F2C-5A51-F006619A73AA}"/>
          </ac:spMkLst>
        </pc:spChg>
        <pc:spChg chg="mod">
          <ac:chgData name="Vincent Pasquier" userId="0b3f6799-595d-462d-a7d2-50d4075e837c" providerId="ADAL" clId="{5E8E2554-CBE8-46D8-B3A2-7EC89547E1EA}" dt="2023-11-29T20:05:08.179" v="2616" actId="120"/>
          <ac:spMkLst>
            <pc:docMk/>
            <pc:sldMk cId="1494218392" sldId="1076"/>
            <ac:spMk id="22" creationId="{7B1A27E4-B798-4659-E363-D9CC48DADB01}"/>
          </ac:spMkLst>
        </pc:spChg>
        <pc:spChg chg="add mod">
          <ac:chgData name="Vincent Pasquier" userId="0b3f6799-595d-462d-a7d2-50d4075e837c" providerId="ADAL" clId="{5E8E2554-CBE8-46D8-B3A2-7EC89547E1EA}" dt="2023-11-29T20:08:45.538" v="2654" actId="1035"/>
          <ac:spMkLst>
            <pc:docMk/>
            <pc:sldMk cId="1494218392" sldId="1076"/>
            <ac:spMk id="48" creationId="{47E800A3-431F-C650-26D0-0D1A78CF14F8}"/>
          </ac:spMkLst>
        </pc:spChg>
        <pc:spChg chg="add del mod">
          <ac:chgData name="Vincent Pasquier" userId="0b3f6799-595d-462d-a7d2-50d4075e837c" providerId="ADAL" clId="{5E8E2554-CBE8-46D8-B3A2-7EC89547E1EA}" dt="2023-11-29T20:08:37.149" v="2649" actId="478"/>
          <ac:spMkLst>
            <pc:docMk/>
            <pc:sldMk cId="1494218392" sldId="1076"/>
            <ac:spMk id="50" creationId="{8190C2DF-83C8-34BD-0E7A-D667AF2DD5A3}"/>
          </ac:spMkLst>
        </pc:spChg>
        <pc:cxnChg chg="mod">
          <ac:chgData name="Vincent Pasquier" userId="0b3f6799-595d-462d-a7d2-50d4075e837c" providerId="ADAL" clId="{5E8E2554-CBE8-46D8-B3A2-7EC89547E1EA}" dt="2023-11-29T19:37:22.249" v="1790" actId="1076"/>
          <ac:cxnSpMkLst>
            <pc:docMk/>
            <pc:sldMk cId="1494218392" sldId="1076"/>
            <ac:cxnSpMk id="23" creationId="{727F48C0-6C70-92BF-A64E-A32FC5397B3F}"/>
          </ac:cxnSpMkLst>
        </pc:cxnChg>
        <pc:cxnChg chg="mod">
          <ac:chgData name="Vincent Pasquier" userId="0b3f6799-595d-462d-a7d2-50d4075e837c" providerId="ADAL" clId="{5E8E2554-CBE8-46D8-B3A2-7EC89547E1EA}" dt="2023-11-29T19:37:22.249" v="1790" actId="1076"/>
          <ac:cxnSpMkLst>
            <pc:docMk/>
            <pc:sldMk cId="1494218392" sldId="1076"/>
            <ac:cxnSpMk id="24" creationId="{676DA7F8-E4F2-2019-54F8-99438812F16E}"/>
          </ac:cxnSpMkLst>
        </pc:cxnChg>
        <pc:cxnChg chg="add mod">
          <ac:chgData name="Vincent Pasquier" userId="0b3f6799-595d-462d-a7d2-50d4075e837c" providerId="ADAL" clId="{5E8E2554-CBE8-46D8-B3A2-7EC89547E1EA}" dt="2023-11-29T20:04:50.196" v="2613" actId="1076"/>
          <ac:cxnSpMkLst>
            <pc:docMk/>
            <pc:sldMk cId="1494218392" sldId="1076"/>
            <ac:cxnSpMk id="26" creationId="{BE4A0103-B22B-A039-A411-A210015D2EA3}"/>
          </ac:cxnSpMkLst>
        </pc:cxnChg>
        <pc:cxnChg chg="add mod">
          <ac:chgData name="Vincent Pasquier" userId="0b3f6799-595d-462d-a7d2-50d4075e837c" providerId="ADAL" clId="{5E8E2554-CBE8-46D8-B3A2-7EC89547E1EA}" dt="2023-11-29T20:05:17.179" v="2617" actId="14100"/>
          <ac:cxnSpMkLst>
            <pc:docMk/>
            <pc:sldMk cId="1494218392" sldId="1076"/>
            <ac:cxnSpMk id="27" creationId="{B65F41F6-BEEA-A3A5-F91A-A4A3F2BAB2D8}"/>
          </ac:cxnSpMkLst>
        </pc:cxnChg>
        <pc:cxnChg chg="add mod">
          <ac:chgData name="Vincent Pasquier" userId="0b3f6799-595d-462d-a7d2-50d4075e837c" providerId="ADAL" clId="{5E8E2554-CBE8-46D8-B3A2-7EC89547E1EA}" dt="2023-11-29T20:04:54.576" v="2614" actId="1076"/>
          <ac:cxnSpMkLst>
            <pc:docMk/>
            <pc:sldMk cId="1494218392" sldId="1076"/>
            <ac:cxnSpMk id="32" creationId="{B45511D1-6E73-8F51-FD8A-BDCC1C9E727B}"/>
          </ac:cxnSpMkLst>
        </pc:cxnChg>
      </pc:sldChg>
      <pc:sldChg chg="add del">
        <pc:chgData name="Vincent Pasquier" userId="0b3f6799-595d-462d-a7d2-50d4075e837c" providerId="ADAL" clId="{5E8E2554-CBE8-46D8-B3A2-7EC89547E1EA}" dt="2023-11-29T20:34:22.433" v="3211" actId="47"/>
        <pc:sldMkLst>
          <pc:docMk/>
          <pc:sldMk cId="2313580382" sldId="1078"/>
        </pc:sldMkLst>
      </pc:sldChg>
      <pc:sldChg chg="del">
        <pc:chgData name="Vincent Pasquier" userId="0b3f6799-595d-462d-a7d2-50d4075e837c" providerId="ADAL" clId="{5E8E2554-CBE8-46D8-B3A2-7EC89547E1EA}" dt="2023-11-29T20:34:22.032" v="3210" actId="47"/>
        <pc:sldMkLst>
          <pc:docMk/>
          <pc:sldMk cId="3562483942" sldId="1080"/>
        </pc:sldMkLst>
      </pc:sldChg>
      <pc:sldChg chg="del">
        <pc:chgData name="Vincent Pasquier" userId="0b3f6799-595d-462d-a7d2-50d4075e837c" providerId="ADAL" clId="{5E8E2554-CBE8-46D8-B3A2-7EC89547E1EA}" dt="2023-11-29T20:34:20.494" v="3208" actId="47"/>
        <pc:sldMkLst>
          <pc:docMk/>
          <pc:sldMk cId="2870335395" sldId="1081"/>
        </pc:sldMkLst>
      </pc:sldChg>
      <pc:sldChg chg="del">
        <pc:chgData name="Vincent Pasquier" userId="0b3f6799-595d-462d-a7d2-50d4075e837c" providerId="ADAL" clId="{5E8E2554-CBE8-46D8-B3A2-7EC89547E1EA}" dt="2023-11-29T20:34:21.345" v="3209" actId="47"/>
        <pc:sldMkLst>
          <pc:docMk/>
          <pc:sldMk cId="2689995205" sldId="1083"/>
        </pc:sldMkLst>
      </pc:sldChg>
      <pc:sldChg chg="del">
        <pc:chgData name="Vincent Pasquier" userId="0b3f6799-595d-462d-a7d2-50d4075e837c" providerId="ADAL" clId="{5E8E2554-CBE8-46D8-B3A2-7EC89547E1EA}" dt="2023-11-29T19:00:13.269" v="1009" actId="47"/>
        <pc:sldMkLst>
          <pc:docMk/>
          <pc:sldMk cId="1226982618" sldId="1084"/>
        </pc:sldMkLst>
      </pc:sldChg>
      <pc:sldChg chg="del">
        <pc:chgData name="Vincent Pasquier" userId="0b3f6799-595d-462d-a7d2-50d4075e837c" providerId="ADAL" clId="{5E8E2554-CBE8-46D8-B3A2-7EC89547E1EA}" dt="2023-11-29T19:00:14.875" v="1010" actId="47"/>
        <pc:sldMkLst>
          <pc:docMk/>
          <pc:sldMk cId="2275803694" sldId="1086"/>
        </pc:sldMkLst>
      </pc:sldChg>
      <pc:sldChg chg="del">
        <pc:chgData name="Vincent Pasquier" userId="0b3f6799-595d-462d-a7d2-50d4075e837c" providerId="ADAL" clId="{5E8E2554-CBE8-46D8-B3A2-7EC89547E1EA}" dt="2023-11-29T19:00:15.462" v="1011" actId="47"/>
        <pc:sldMkLst>
          <pc:docMk/>
          <pc:sldMk cId="2463827909" sldId="1088"/>
        </pc:sldMkLst>
      </pc:sldChg>
      <pc:sldChg chg="del">
        <pc:chgData name="Vincent Pasquier" userId="0b3f6799-595d-462d-a7d2-50d4075e837c" providerId="ADAL" clId="{5E8E2554-CBE8-46D8-B3A2-7EC89547E1EA}" dt="2023-11-29T20:34:18.921" v="3206" actId="47"/>
        <pc:sldMkLst>
          <pc:docMk/>
          <pc:sldMk cId="2257001664" sldId="1090"/>
        </pc:sldMkLst>
      </pc:sldChg>
      <pc:sldChg chg="del">
        <pc:chgData name="Vincent Pasquier" userId="0b3f6799-595d-462d-a7d2-50d4075e837c" providerId="ADAL" clId="{5E8E2554-CBE8-46D8-B3A2-7EC89547E1EA}" dt="2023-11-29T19:10:03.568" v="1014" actId="47"/>
        <pc:sldMkLst>
          <pc:docMk/>
          <pc:sldMk cId="1864252773" sldId="1091"/>
        </pc:sldMkLst>
      </pc:sldChg>
      <pc:sldChg chg="del">
        <pc:chgData name="Vincent Pasquier" userId="0b3f6799-595d-462d-a7d2-50d4075e837c" providerId="ADAL" clId="{5E8E2554-CBE8-46D8-B3A2-7EC89547E1EA}" dt="2023-11-29T20:34:19.291" v="3207" actId="47"/>
        <pc:sldMkLst>
          <pc:docMk/>
          <pc:sldMk cId="922112282" sldId="1092"/>
        </pc:sldMkLst>
      </pc:sldChg>
      <pc:sldChg chg="delSp modSp del mod">
        <pc:chgData name="Vincent Pasquier" userId="0b3f6799-595d-462d-a7d2-50d4075e837c" providerId="ADAL" clId="{5E8E2554-CBE8-46D8-B3A2-7EC89547E1EA}" dt="2023-11-29T18:58:48.628" v="984" actId="47"/>
        <pc:sldMkLst>
          <pc:docMk/>
          <pc:sldMk cId="3175863187" sldId="1093"/>
        </pc:sldMkLst>
        <pc:spChg chg="del">
          <ac:chgData name="Vincent Pasquier" userId="0b3f6799-595d-462d-a7d2-50d4075e837c" providerId="ADAL" clId="{5E8E2554-CBE8-46D8-B3A2-7EC89547E1EA}" dt="2023-11-29T16:39:10.518" v="281" actId="21"/>
          <ac:spMkLst>
            <pc:docMk/>
            <pc:sldMk cId="3175863187" sldId="1093"/>
            <ac:spMk id="4" creationId="{51C61CB7-E1B9-AB12-745E-C1B2AFBA0363}"/>
          </ac:spMkLst>
        </pc:spChg>
        <pc:spChg chg="del">
          <ac:chgData name="Vincent Pasquier" userId="0b3f6799-595d-462d-a7d2-50d4075e837c" providerId="ADAL" clId="{5E8E2554-CBE8-46D8-B3A2-7EC89547E1EA}" dt="2023-11-29T16:39:10.518" v="281" actId="21"/>
          <ac:spMkLst>
            <pc:docMk/>
            <pc:sldMk cId="3175863187" sldId="1093"/>
            <ac:spMk id="5" creationId="{3870EC23-51B0-108A-F2BB-C725098CC225}"/>
          </ac:spMkLst>
        </pc:spChg>
        <pc:spChg chg="del">
          <ac:chgData name="Vincent Pasquier" userId="0b3f6799-595d-462d-a7d2-50d4075e837c" providerId="ADAL" clId="{5E8E2554-CBE8-46D8-B3A2-7EC89547E1EA}" dt="2023-11-29T16:39:10.518" v="281" actId="21"/>
          <ac:spMkLst>
            <pc:docMk/>
            <pc:sldMk cId="3175863187" sldId="1093"/>
            <ac:spMk id="7" creationId="{3046B253-B27A-62EA-94E3-E55F02ACD12E}"/>
          </ac:spMkLst>
        </pc:spChg>
        <pc:spChg chg="del">
          <ac:chgData name="Vincent Pasquier" userId="0b3f6799-595d-462d-a7d2-50d4075e837c" providerId="ADAL" clId="{5E8E2554-CBE8-46D8-B3A2-7EC89547E1EA}" dt="2023-11-29T16:39:10.518" v="281" actId="21"/>
          <ac:spMkLst>
            <pc:docMk/>
            <pc:sldMk cId="3175863187" sldId="1093"/>
            <ac:spMk id="8" creationId="{0C876AAD-96F9-96B4-396B-6D14D94FE8E1}"/>
          </ac:spMkLst>
        </pc:spChg>
        <pc:spChg chg="mod">
          <ac:chgData name="Vincent Pasquier" userId="0b3f6799-595d-462d-a7d2-50d4075e837c" providerId="ADAL" clId="{5E8E2554-CBE8-46D8-B3A2-7EC89547E1EA}" dt="2023-11-29T16:38:29.414" v="257" actId="20577"/>
          <ac:spMkLst>
            <pc:docMk/>
            <pc:sldMk cId="3175863187" sldId="1093"/>
            <ac:spMk id="10" creationId="{596932D0-669D-718E-56F0-2C4B8BB12D6B}"/>
          </ac:spMkLst>
        </pc:spChg>
        <pc:picChg chg="del">
          <ac:chgData name="Vincent Pasquier" userId="0b3f6799-595d-462d-a7d2-50d4075e837c" providerId="ADAL" clId="{5E8E2554-CBE8-46D8-B3A2-7EC89547E1EA}" dt="2023-11-29T16:39:10.518" v="281" actId="21"/>
          <ac:picMkLst>
            <pc:docMk/>
            <pc:sldMk cId="3175863187" sldId="1093"/>
            <ac:picMk id="2" creationId="{2263BD39-4D69-D3F4-155E-C07DDD3EB2F8}"/>
          </ac:picMkLst>
        </pc:picChg>
        <pc:picChg chg="del">
          <ac:chgData name="Vincent Pasquier" userId="0b3f6799-595d-462d-a7d2-50d4075e837c" providerId="ADAL" clId="{5E8E2554-CBE8-46D8-B3A2-7EC89547E1EA}" dt="2023-11-29T16:39:10.518" v="281" actId="21"/>
          <ac:picMkLst>
            <pc:docMk/>
            <pc:sldMk cId="3175863187" sldId="1093"/>
            <ac:picMk id="3" creationId="{3469D635-54F4-4685-9C74-94D8B5918407}"/>
          </ac:picMkLst>
        </pc:picChg>
        <pc:picChg chg="del">
          <ac:chgData name="Vincent Pasquier" userId="0b3f6799-595d-462d-a7d2-50d4075e837c" providerId="ADAL" clId="{5E8E2554-CBE8-46D8-B3A2-7EC89547E1EA}" dt="2023-11-29T16:39:10.518" v="281" actId="21"/>
          <ac:picMkLst>
            <pc:docMk/>
            <pc:sldMk cId="3175863187" sldId="1093"/>
            <ac:picMk id="6" creationId="{72A4AB2D-F592-9EB7-7B00-3B2363E54C15}"/>
          </ac:picMkLst>
        </pc:picChg>
        <pc:picChg chg="del">
          <ac:chgData name="Vincent Pasquier" userId="0b3f6799-595d-462d-a7d2-50d4075e837c" providerId="ADAL" clId="{5E8E2554-CBE8-46D8-B3A2-7EC89547E1EA}" dt="2023-11-29T16:39:10.518" v="281" actId="21"/>
          <ac:picMkLst>
            <pc:docMk/>
            <pc:sldMk cId="3175863187" sldId="1093"/>
            <ac:picMk id="1026" creationId="{DC0D3A45-2582-22ED-75F4-7C73CEC0280B}"/>
          </ac:picMkLst>
        </pc:picChg>
      </pc:sldChg>
      <pc:sldChg chg="del">
        <pc:chgData name="Vincent Pasquier" userId="0b3f6799-595d-462d-a7d2-50d4075e837c" providerId="ADAL" clId="{5E8E2554-CBE8-46D8-B3A2-7EC89547E1EA}" dt="2023-11-29T16:38:49.726" v="259" actId="47"/>
        <pc:sldMkLst>
          <pc:docMk/>
          <pc:sldMk cId="2297442135" sldId="1094"/>
        </pc:sldMkLst>
      </pc:sldChg>
      <pc:sldChg chg="del">
        <pc:chgData name="Vincent Pasquier" userId="0b3f6799-595d-462d-a7d2-50d4075e837c" providerId="ADAL" clId="{5E8E2554-CBE8-46D8-B3A2-7EC89547E1EA}" dt="2023-11-29T19:00:11.978" v="1008" actId="47"/>
        <pc:sldMkLst>
          <pc:docMk/>
          <pc:sldMk cId="785139614" sldId="1095"/>
        </pc:sldMkLst>
      </pc:sldChg>
      <pc:sldChg chg="addSp delSp modSp add mod modAnim modNotesTx">
        <pc:chgData name="Vincent Pasquier" userId="0b3f6799-595d-462d-a7d2-50d4075e837c" providerId="ADAL" clId="{5E8E2554-CBE8-46D8-B3A2-7EC89547E1EA}" dt="2023-11-29T20:32:44.872" v="3200"/>
        <pc:sldMkLst>
          <pc:docMk/>
          <pc:sldMk cId="2380375641" sldId="1096"/>
        </pc:sldMkLst>
        <pc:spChg chg="del">
          <ac:chgData name="Vincent Pasquier" userId="0b3f6799-595d-462d-a7d2-50d4075e837c" providerId="ADAL" clId="{5E8E2554-CBE8-46D8-B3A2-7EC89547E1EA}" dt="2023-11-29T16:39:04.072" v="280" actId="478"/>
          <ac:spMkLst>
            <pc:docMk/>
            <pc:sldMk cId="2380375641" sldId="1096"/>
            <ac:spMk id="2" creationId="{4B96DCB2-D798-DB58-E80C-8262ED57CD56}"/>
          </ac:spMkLst>
        </pc:spChg>
        <pc:spChg chg="del mod">
          <ac:chgData name="Vincent Pasquier" userId="0b3f6799-595d-462d-a7d2-50d4075e837c" providerId="ADAL" clId="{5E8E2554-CBE8-46D8-B3A2-7EC89547E1EA}" dt="2023-11-29T20:07:36.096" v="2628" actId="478"/>
          <ac:spMkLst>
            <pc:docMk/>
            <pc:sldMk cId="2380375641" sldId="1096"/>
            <ac:spMk id="3" creationId="{1BEBB7B0-0E0E-9E2B-EEF8-37EC044DAA0B}"/>
          </ac:spMkLst>
        </pc:spChg>
        <pc:spChg chg="add del mod">
          <ac:chgData name="Vincent Pasquier" userId="0b3f6799-595d-462d-a7d2-50d4075e837c" providerId="ADAL" clId="{5E8E2554-CBE8-46D8-B3A2-7EC89547E1EA}" dt="2023-11-29T16:39:14.851" v="282" actId="478"/>
          <ac:spMkLst>
            <pc:docMk/>
            <pc:sldMk cId="2380375641" sldId="1096"/>
            <ac:spMk id="5" creationId="{C8C7A723-D9D6-B70B-37A9-3A6C43A9DF80}"/>
          </ac:spMkLst>
        </pc:spChg>
        <pc:spChg chg="add mod">
          <ac:chgData name="Vincent Pasquier" userId="0b3f6799-595d-462d-a7d2-50d4075e837c" providerId="ADAL" clId="{5E8E2554-CBE8-46D8-B3A2-7EC89547E1EA}" dt="2023-11-29T19:32:35.032" v="1544" actId="20577"/>
          <ac:spMkLst>
            <pc:docMk/>
            <pc:sldMk cId="2380375641" sldId="1096"/>
            <ac:spMk id="8" creationId="{113063B6-C63C-B8C3-AF84-6804B12510D2}"/>
          </ac:spMkLst>
        </pc:spChg>
        <pc:spChg chg="add mod">
          <ac:chgData name="Vincent Pasquier" userId="0b3f6799-595d-462d-a7d2-50d4075e837c" providerId="ADAL" clId="{5E8E2554-CBE8-46D8-B3A2-7EC89547E1EA}" dt="2023-11-29T19:18:16.984" v="1471" actId="207"/>
          <ac:spMkLst>
            <pc:docMk/>
            <pc:sldMk cId="2380375641" sldId="1096"/>
            <ac:spMk id="9" creationId="{97B7E8D0-8999-73C3-73B0-6C7DA7541243}"/>
          </ac:spMkLst>
        </pc:spChg>
        <pc:spChg chg="add mod">
          <ac:chgData name="Vincent Pasquier" userId="0b3f6799-595d-462d-a7d2-50d4075e837c" providerId="ADAL" clId="{5E8E2554-CBE8-46D8-B3A2-7EC89547E1EA}" dt="2023-11-29T19:31:12.715" v="1532" actId="1035"/>
          <ac:spMkLst>
            <pc:docMk/>
            <pc:sldMk cId="2380375641" sldId="1096"/>
            <ac:spMk id="12" creationId="{3F81F23B-222A-4348-580B-280DF337959C}"/>
          </ac:spMkLst>
        </pc:spChg>
        <pc:spChg chg="add mod">
          <ac:chgData name="Vincent Pasquier" userId="0b3f6799-595d-462d-a7d2-50d4075e837c" providerId="ADAL" clId="{5E8E2554-CBE8-46D8-B3A2-7EC89547E1EA}" dt="2023-11-29T19:32:38.972" v="1546" actId="20577"/>
          <ac:spMkLst>
            <pc:docMk/>
            <pc:sldMk cId="2380375641" sldId="1096"/>
            <ac:spMk id="13" creationId="{A61185C2-508E-EBED-AF4A-7F8E65476D2A}"/>
          </ac:spMkLst>
        </pc:spChg>
        <pc:spChg chg="add mod">
          <ac:chgData name="Vincent Pasquier" userId="0b3f6799-595d-462d-a7d2-50d4075e837c" providerId="ADAL" clId="{5E8E2554-CBE8-46D8-B3A2-7EC89547E1EA}" dt="2023-11-29T20:28:08.768" v="3179" actId="255"/>
          <ac:spMkLst>
            <pc:docMk/>
            <pc:sldMk cId="2380375641" sldId="1096"/>
            <ac:spMk id="14" creationId="{F21F17CC-1591-AA50-52A3-46459DD1120A}"/>
          </ac:spMkLst>
        </pc:spChg>
        <pc:spChg chg="add mod">
          <ac:chgData name="Vincent Pasquier" userId="0b3f6799-595d-462d-a7d2-50d4075e837c" providerId="ADAL" clId="{5E8E2554-CBE8-46D8-B3A2-7EC89547E1EA}" dt="2023-11-29T20:31:38.574" v="3189" actId="207"/>
          <ac:spMkLst>
            <pc:docMk/>
            <pc:sldMk cId="2380375641" sldId="1096"/>
            <ac:spMk id="22" creationId="{3D60E21F-DE53-DCF0-6A40-F36B0C840130}"/>
          </ac:spMkLst>
        </pc:spChg>
        <pc:spChg chg="add del mod">
          <ac:chgData name="Vincent Pasquier" userId="0b3f6799-595d-462d-a7d2-50d4075e837c" providerId="ADAL" clId="{5E8E2554-CBE8-46D8-B3A2-7EC89547E1EA}" dt="2023-11-29T20:07:41.665" v="2633" actId="478"/>
          <ac:spMkLst>
            <pc:docMk/>
            <pc:sldMk cId="2380375641" sldId="1096"/>
            <ac:spMk id="24" creationId="{4EDCBB0B-1BE4-858F-801A-2D49A42719A1}"/>
          </ac:spMkLst>
        </pc:spChg>
        <pc:picChg chg="add del mod">
          <ac:chgData name="Vincent Pasquier" userId="0b3f6799-595d-462d-a7d2-50d4075e837c" providerId="ADAL" clId="{5E8E2554-CBE8-46D8-B3A2-7EC89547E1EA}" dt="2023-11-29T16:47:15.067" v="683" actId="478"/>
          <ac:picMkLst>
            <pc:docMk/>
            <pc:sldMk cId="2380375641" sldId="1096"/>
            <ac:picMk id="6" creationId="{93BC308E-D8D3-8747-C74B-6441C5B50567}"/>
          </ac:picMkLst>
        </pc:picChg>
        <pc:picChg chg="add del mod">
          <ac:chgData name="Vincent Pasquier" userId="0b3f6799-595d-462d-a7d2-50d4075e837c" providerId="ADAL" clId="{5E8E2554-CBE8-46D8-B3A2-7EC89547E1EA}" dt="2023-11-29T16:48:24.324" v="700" actId="478"/>
          <ac:picMkLst>
            <pc:docMk/>
            <pc:sldMk cId="2380375641" sldId="1096"/>
            <ac:picMk id="7" creationId="{822A5AE8-1067-516E-3E9A-52B9FBB0370F}"/>
          </ac:picMkLst>
        </pc:picChg>
        <pc:picChg chg="add del mod">
          <ac:chgData name="Vincent Pasquier" userId="0b3f6799-595d-462d-a7d2-50d4075e837c" providerId="ADAL" clId="{5E8E2554-CBE8-46D8-B3A2-7EC89547E1EA}" dt="2023-11-29T16:39:36.886" v="317" actId="478"/>
          <ac:picMkLst>
            <pc:docMk/>
            <pc:sldMk cId="2380375641" sldId="1096"/>
            <ac:picMk id="10" creationId="{6759041B-5ABB-6D45-06CB-8BD1D9C4E0B2}"/>
          </ac:picMkLst>
        </pc:picChg>
        <pc:picChg chg="add del mod">
          <ac:chgData name="Vincent Pasquier" userId="0b3f6799-595d-462d-a7d2-50d4075e837c" providerId="ADAL" clId="{5E8E2554-CBE8-46D8-B3A2-7EC89547E1EA}" dt="2023-11-29T16:39:36.886" v="317" actId="478"/>
          <ac:picMkLst>
            <pc:docMk/>
            <pc:sldMk cId="2380375641" sldId="1096"/>
            <ac:picMk id="11" creationId="{4F3B328A-CE62-C8B1-DD25-1CCF778EF02B}"/>
          </ac:picMkLst>
        </pc:picChg>
        <pc:picChg chg="add del mod">
          <ac:chgData name="Vincent Pasquier" userId="0b3f6799-595d-462d-a7d2-50d4075e837c" providerId="ADAL" clId="{5E8E2554-CBE8-46D8-B3A2-7EC89547E1EA}" dt="2023-11-29T16:48:22.122" v="699" actId="478"/>
          <ac:picMkLst>
            <pc:docMk/>
            <pc:sldMk cId="2380375641" sldId="1096"/>
            <ac:picMk id="15" creationId="{257024C9-7000-46F4-D9B3-6AC60DC7F492}"/>
          </ac:picMkLst>
        </pc:picChg>
        <pc:picChg chg="add del mod">
          <ac:chgData name="Vincent Pasquier" userId="0b3f6799-595d-462d-a7d2-50d4075e837c" providerId="ADAL" clId="{5E8E2554-CBE8-46D8-B3A2-7EC89547E1EA}" dt="2023-11-29T16:44:42.466" v="565" actId="478"/>
          <ac:picMkLst>
            <pc:docMk/>
            <pc:sldMk cId="2380375641" sldId="1096"/>
            <ac:picMk id="16" creationId="{3831196C-121C-DA38-730B-3F258DF3F004}"/>
          </ac:picMkLst>
        </pc:picChg>
        <pc:picChg chg="add mod">
          <ac:chgData name="Vincent Pasquier" userId="0b3f6799-595d-462d-a7d2-50d4075e837c" providerId="ADAL" clId="{5E8E2554-CBE8-46D8-B3A2-7EC89547E1EA}" dt="2023-11-29T16:51:37.089" v="878" actId="1036"/>
          <ac:picMkLst>
            <pc:docMk/>
            <pc:sldMk cId="2380375641" sldId="1096"/>
            <ac:picMk id="17" creationId="{2579C7BF-4DFD-0724-06BA-3128955BDDDB}"/>
          </ac:picMkLst>
        </pc:picChg>
        <pc:picChg chg="add mod">
          <ac:chgData name="Vincent Pasquier" userId="0b3f6799-595d-462d-a7d2-50d4075e837c" providerId="ADAL" clId="{5E8E2554-CBE8-46D8-B3A2-7EC89547E1EA}" dt="2023-11-29T16:51:37.089" v="878" actId="1036"/>
          <ac:picMkLst>
            <pc:docMk/>
            <pc:sldMk cId="2380375641" sldId="1096"/>
            <ac:picMk id="18" creationId="{E6F01998-7ACF-3EDE-B5DA-A029522D87D5}"/>
          </ac:picMkLst>
        </pc:picChg>
        <pc:picChg chg="add mod">
          <ac:chgData name="Vincent Pasquier" userId="0b3f6799-595d-462d-a7d2-50d4075e837c" providerId="ADAL" clId="{5E8E2554-CBE8-46D8-B3A2-7EC89547E1EA}" dt="2023-11-29T16:51:37.089" v="878" actId="1036"/>
          <ac:picMkLst>
            <pc:docMk/>
            <pc:sldMk cId="2380375641" sldId="1096"/>
            <ac:picMk id="19" creationId="{6B874279-365C-2B8D-FCD8-B2ECCC0815E8}"/>
          </ac:picMkLst>
        </pc:picChg>
        <pc:picChg chg="add mod">
          <ac:chgData name="Vincent Pasquier" userId="0b3f6799-595d-462d-a7d2-50d4075e837c" providerId="ADAL" clId="{5E8E2554-CBE8-46D8-B3A2-7EC89547E1EA}" dt="2023-11-29T19:31:12.715" v="1532" actId="1035"/>
          <ac:picMkLst>
            <pc:docMk/>
            <pc:sldMk cId="2380375641" sldId="1096"/>
            <ac:picMk id="20" creationId="{BD9C961E-EA4A-25A6-37F0-6F390AE74BBA}"/>
          </ac:picMkLst>
        </pc:picChg>
        <pc:picChg chg="add mod">
          <ac:chgData name="Vincent Pasquier" userId="0b3f6799-595d-462d-a7d2-50d4075e837c" providerId="ADAL" clId="{5E8E2554-CBE8-46D8-B3A2-7EC89547E1EA}" dt="2023-11-29T19:31:12.715" v="1532" actId="1035"/>
          <ac:picMkLst>
            <pc:docMk/>
            <pc:sldMk cId="2380375641" sldId="1096"/>
            <ac:picMk id="21" creationId="{3A09C477-D201-D5B5-7FAA-335A785EA847}"/>
          </ac:picMkLst>
        </pc:picChg>
      </pc:sldChg>
      <pc:sldChg chg="add del">
        <pc:chgData name="Vincent Pasquier" userId="0b3f6799-595d-462d-a7d2-50d4075e837c" providerId="ADAL" clId="{5E8E2554-CBE8-46D8-B3A2-7EC89547E1EA}" dt="2023-11-29T20:34:24.301" v="3215" actId="47"/>
        <pc:sldMkLst>
          <pc:docMk/>
          <pc:sldMk cId="2331469007" sldId="1097"/>
        </pc:sldMkLst>
      </pc:sldChg>
      <pc:sldChg chg="add del">
        <pc:chgData name="Vincent Pasquier" userId="0b3f6799-595d-462d-a7d2-50d4075e837c" providerId="ADAL" clId="{5E8E2554-CBE8-46D8-B3A2-7EC89547E1EA}" dt="2023-11-29T20:09:59.785" v="2694" actId="2696"/>
        <pc:sldMkLst>
          <pc:docMk/>
          <pc:sldMk cId="2691560637" sldId="1097"/>
        </pc:sldMkLst>
      </pc:sldChg>
      <pc:sldChg chg="addSp delSp modSp add mod modAnim">
        <pc:chgData name="Vincent Pasquier" userId="0b3f6799-595d-462d-a7d2-50d4075e837c" providerId="ADAL" clId="{5E8E2554-CBE8-46D8-B3A2-7EC89547E1EA}" dt="2023-11-29T20:35:35.325" v="3223" actId="207"/>
        <pc:sldMkLst>
          <pc:docMk/>
          <pc:sldMk cId="2793896901" sldId="1098"/>
        </pc:sldMkLst>
        <pc:spChg chg="del">
          <ac:chgData name="Vincent Pasquier" userId="0b3f6799-595d-462d-a7d2-50d4075e837c" providerId="ADAL" clId="{5E8E2554-CBE8-46D8-B3A2-7EC89547E1EA}" dt="2023-11-29T20:11:35.865" v="2729" actId="478"/>
          <ac:spMkLst>
            <pc:docMk/>
            <pc:sldMk cId="2793896901" sldId="1098"/>
            <ac:spMk id="8" creationId="{113063B6-C63C-B8C3-AF84-6804B12510D2}"/>
          </ac:spMkLst>
        </pc:spChg>
        <pc:spChg chg="del">
          <ac:chgData name="Vincent Pasquier" userId="0b3f6799-595d-462d-a7d2-50d4075e837c" providerId="ADAL" clId="{5E8E2554-CBE8-46D8-B3A2-7EC89547E1EA}" dt="2023-11-29T20:11:35.865" v="2729" actId="478"/>
          <ac:spMkLst>
            <pc:docMk/>
            <pc:sldMk cId="2793896901" sldId="1098"/>
            <ac:spMk id="9" creationId="{97B7E8D0-8999-73C3-73B0-6C7DA7541243}"/>
          </ac:spMkLst>
        </pc:spChg>
        <pc:spChg chg="del">
          <ac:chgData name="Vincent Pasquier" userId="0b3f6799-595d-462d-a7d2-50d4075e837c" providerId="ADAL" clId="{5E8E2554-CBE8-46D8-B3A2-7EC89547E1EA}" dt="2023-11-29T20:11:35.865" v="2729" actId="478"/>
          <ac:spMkLst>
            <pc:docMk/>
            <pc:sldMk cId="2793896901" sldId="1098"/>
            <ac:spMk id="12" creationId="{3F81F23B-222A-4348-580B-280DF337959C}"/>
          </ac:spMkLst>
        </pc:spChg>
        <pc:spChg chg="del">
          <ac:chgData name="Vincent Pasquier" userId="0b3f6799-595d-462d-a7d2-50d4075e837c" providerId="ADAL" clId="{5E8E2554-CBE8-46D8-B3A2-7EC89547E1EA}" dt="2023-11-29T20:11:35.865" v="2729" actId="478"/>
          <ac:spMkLst>
            <pc:docMk/>
            <pc:sldMk cId="2793896901" sldId="1098"/>
            <ac:spMk id="13" creationId="{A61185C2-508E-EBED-AF4A-7F8E65476D2A}"/>
          </ac:spMkLst>
        </pc:spChg>
        <pc:spChg chg="del">
          <ac:chgData name="Vincent Pasquier" userId="0b3f6799-595d-462d-a7d2-50d4075e837c" providerId="ADAL" clId="{5E8E2554-CBE8-46D8-B3A2-7EC89547E1EA}" dt="2023-11-29T20:11:35.865" v="2729" actId="478"/>
          <ac:spMkLst>
            <pc:docMk/>
            <pc:sldMk cId="2793896901" sldId="1098"/>
            <ac:spMk id="14" creationId="{F21F17CC-1591-AA50-52A3-46459DD1120A}"/>
          </ac:spMkLst>
        </pc:spChg>
        <pc:spChg chg="mod">
          <ac:chgData name="Vincent Pasquier" userId="0b3f6799-595d-462d-a7d2-50d4075e837c" providerId="ADAL" clId="{5E8E2554-CBE8-46D8-B3A2-7EC89547E1EA}" dt="2023-11-29T20:35:30.265" v="3222" actId="207"/>
          <ac:spMkLst>
            <pc:docMk/>
            <pc:sldMk cId="2793896901" sldId="1098"/>
            <ac:spMk id="22" creationId="{3D60E21F-DE53-DCF0-6A40-F36B0C840130}"/>
          </ac:spMkLst>
        </pc:spChg>
        <pc:spChg chg="add mod">
          <ac:chgData name="Vincent Pasquier" userId="0b3f6799-595d-462d-a7d2-50d4075e837c" providerId="ADAL" clId="{5E8E2554-CBE8-46D8-B3A2-7EC89547E1EA}" dt="2023-11-29T20:35:06.360" v="3217" actId="207"/>
          <ac:spMkLst>
            <pc:docMk/>
            <pc:sldMk cId="2793896901" sldId="1098"/>
            <ac:spMk id="23" creationId="{954DD9D1-7F15-7ACC-01FD-F70B38E60952}"/>
          </ac:spMkLst>
        </pc:spChg>
        <pc:spChg chg="add mod">
          <ac:chgData name="Vincent Pasquier" userId="0b3f6799-595d-462d-a7d2-50d4075e837c" providerId="ADAL" clId="{5E8E2554-CBE8-46D8-B3A2-7EC89547E1EA}" dt="2023-11-29T20:35:35.325" v="3223" actId="207"/>
          <ac:spMkLst>
            <pc:docMk/>
            <pc:sldMk cId="2793896901" sldId="1098"/>
            <ac:spMk id="24" creationId="{A14C8489-AD06-A2B3-EE47-D02E09A8BF28}"/>
          </ac:spMkLst>
        </pc:spChg>
        <pc:spChg chg="add mod">
          <ac:chgData name="Vincent Pasquier" userId="0b3f6799-595d-462d-a7d2-50d4075e837c" providerId="ADAL" clId="{5E8E2554-CBE8-46D8-B3A2-7EC89547E1EA}" dt="2023-11-29T20:35:06.360" v="3217" actId="207"/>
          <ac:spMkLst>
            <pc:docMk/>
            <pc:sldMk cId="2793896901" sldId="1098"/>
            <ac:spMk id="25" creationId="{FD5EE3F4-8A70-FF4C-EE4A-83B4BE1018C7}"/>
          </ac:spMkLst>
        </pc:spChg>
        <pc:spChg chg="add mod">
          <ac:chgData name="Vincent Pasquier" userId="0b3f6799-595d-462d-a7d2-50d4075e837c" providerId="ADAL" clId="{5E8E2554-CBE8-46D8-B3A2-7EC89547E1EA}" dt="2023-11-29T20:35:06.360" v="3217" actId="207"/>
          <ac:spMkLst>
            <pc:docMk/>
            <pc:sldMk cId="2793896901" sldId="1098"/>
            <ac:spMk id="26" creationId="{EB68D821-B85E-8443-0D75-A7A0993CC99D}"/>
          </ac:spMkLst>
        </pc:spChg>
        <pc:spChg chg="add mod">
          <ac:chgData name="Vincent Pasquier" userId="0b3f6799-595d-462d-a7d2-50d4075e837c" providerId="ADAL" clId="{5E8E2554-CBE8-46D8-B3A2-7EC89547E1EA}" dt="2023-11-29T20:35:06.360" v="3217" actId="207"/>
          <ac:spMkLst>
            <pc:docMk/>
            <pc:sldMk cId="2793896901" sldId="1098"/>
            <ac:spMk id="27" creationId="{C187E29B-B9F7-B763-A565-F14F3594879F}"/>
          </ac:spMkLst>
        </pc:spChg>
        <pc:spChg chg="add mod">
          <ac:chgData name="Vincent Pasquier" userId="0b3f6799-595d-462d-a7d2-50d4075e837c" providerId="ADAL" clId="{5E8E2554-CBE8-46D8-B3A2-7EC89547E1EA}" dt="2023-11-29T20:35:06.360" v="3217" actId="207"/>
          <ac:spMkLst>
            <pc:docMk/>
            <pc:sldMk cId="2793896901" sldId="1098"/>
            <ac:spMk id="28" creationId="{F899C613-E81A-1A68-F54D-A8C289BF45B3}"/>
          </ac:spMkLst>
        </pc:spChg>
        <pc:spChg chg="add mod">
          <ac:chgData name="Vincent Pasquier" userId="0b3f6799-595d-462d-a7d2-50d4075e837c" providerId="ADAL" clId="{5E8E2554-CBE8-46D8-B3A2-7EC89547E1EA}" dt="2023-11-29T20:35:11.972" v="3218" actId="207"/>
          <ac:spMkLst>
            <pc:docMk/>
            <pc:sldMk cId="2793896901" sldId="1098"/>
            <ac:spMk id="29" creationId="{B45CC01C-DE7F-2E08-970F-70381AC6B1AF}"/>
          </ac:spMkLst>
        </pc:spChg>
        <pc:spChg chg="add mod">
          <ac:chgData name="Vincent Pasquier" userId="0b3f6799-595d-462d-a7d2-50d4075e837c" providerId="ADAL" clId="{5E8E2554-CBE8-46D8-B3A2-7EC89547E1EA}" dt="2023-11-29T20:35:11.972" v="3218" actId="207"/>
          <ac:spMkLst>
            <pc:docMk/>
            <pc:sldMk cId="2793896901" sldId="1098"/>
            <ac:spMk id="30" creationId="{339A6EC9-C7B3-AD1B-BA49-16B5EABBC8B3}"/>
          </ac:spMkLst>
        </pc:spChg>
        <pc:spChg chg="add mod">
          <ac:chgData name="Vincent Pasquier" userId="0b3f6799-595d-462d-a7d2-50d4075e837c" providerId="ADAL" clId="{5E8E2554-CBE8-46D8-B3A2-7EC89547E1EA}" dt="2023-11-29T20:35:11.972" v="3218" actId="207"/>
          <ac:spMkLst>
            <pc:docMk/>
            <pc:sldMk cId="2793896901" sldId="1098"/>
            <ac:spMk id="31" creationId="{6D4378C8-C12D-B361-5BD0-2D459DCD25FC}"/>
          </ac:spMkLst>
        </pc:spChg>
        <pc:picChg chg="add del">
          <ac:chgData name="Vincent Pasquier" userId="0b3f6799-595d-462d-a7d2-50d4075e837c" providerId="ADAL" clId="{5E8E2554-CBE8-46D8-B3A2-7EC89547E1EA}" dt="2023-11-29T20:11:42.367" v="2731" actId="478"/>
          <ac:picMkLst>
            <pc:docMk/>
            <pc:sldMk cId="2793896901" sldId="1098"/>
            <ac:picMk id="2" creationId="{5F1C500A-4713-6432-31D2-BDE4D9F8EDAA}"/>
          </ac:picMkLst>
        </pc:picChg>
        <pc:picChg chg="add mod">
          <ac:chgData name="Vincent Pasquier" userId="0b3f6799-595d-462d-a7d2-50d4075e837c" providerId="ADAL" clId="{5E8E2554-CBE8-46D8-B3A2-7EC89547E1EA}" dt="2023-11-29T20:17:58.887" v="2987" actId="1035"/>
          <ac:picMkLst>
            <pc:docMk/>
            <pc:sldMk cId="2793896901" sldId="1098"/>
            <ac:picMk id="4" creationId="{5A3A14F5-1189-59BC-09FB-622CC584B353}"/>
          </ac:picMkLst>
        </pc:picChg>
        <pc:picChg chg="add del mod">
          <ac:chgData name="Vincent Pasquier" userId="0b3f6799-595d-462d-a7d2-50d4075e837c" providerId="ADAL" clId="{5E8E2554-CBE8-46D8-B3A2-7EC89547E1EA}" dt="2023-11-29T20:12:43.266" v="2740" actId="478"/>
          <ac:picMkLst>
            <pc:docMk/>
            <pc:sldMk cId="2793896901" sldId="1098"/>
            <ac:picMk id="6" creationId="{5F75532C-5F27-A0BF-E13B-6EE2E1995DFD}"/>
          </ac:picMkLst>
        </pc:picChg>
        <pc:picChg chg="add del mod">
          <ac:chgData name="Vincent Pasquier" userId="0b3f6799-595d-462d-a7d2-50d4075e837c" providerId="ADAL" clId="{5E8E2554-CBE8-46D8-B3A2-7EC89547E1EA}" dt="2023-11-29T20:13:09.515" v="2752" actId="478"/>
          <ac:picMkLst>
            <pc:docMk/>
            <pc:sldMk cId="2793896901" sldId="1098"/>
            <ac:picMk id="10" creationId="{764324C4-8DB1-9486-1F6B-B43F88A19D4B}"/>
          </ac:picMkLst>
        </pc:picChg>
        <pc:picChg chg="add mod">
          <ac:chgData name="Vincent Pasquier" userId="0b3f6799-595d-462d-a7d2-50d4075e837c" providerId="ADAL" clId="{5E8E2554-CBE8-46D8-B3A2-7EC89547E1EA}" dt="2023-11-29T20:17:58.887" v="2987" actId="1035"/>
          <ac:picMkLst>
            <pc:docMk/>
            <pc:sldMk cId="2793896901" sldId="1098"/>
            <ac:picMk id="15" creationId="{E42A0361-8BA5-7EE7-BBFF-142E726C4EEA}"/>
          </ac:picMkLst>
        </pc:picChg>
        <pc:picChg chg="add mod">
          <ac:chgData name="Vincent Pasquier" userId="0b3f6799-595d-462d-a7d2-50d4075e837c" providerId="ADAL" clId="{5E8E2554-CBE8-46D8-B3A2-7EC89547E1EA}" dt="2023-11-29T20:17:58.887" v="2987" actId="1035"/>
          <ac:picMkLst>
            <pc:docMk/>
            <pc:sldMk cId="2793896901" sldId="1098"/>
            <ac:picMk id="16" creationId="{50B19F6D-483A-488C-7983-D60F8C99F9B7}"/>
          </ac:picMkLst>
        </pc:picChg>
        <pc:picChg chg="del">
          <ac:chgData name="Vincent Pasquier" userId="0b3f6799-595d-462d-a7d2-50d4075e837c" providerId="ADAL" clId="{5E8E2554-CBE8-46D8-B3A2-7EC89547E1EA}" dt="2023-11-29T20:11:35.865" v="2729" actId="478"/>
          <ac:picMkLst>
            <pc:docMk/>
            <pc:sldMk cId="2793896901" sldId="1098"/>
            <ac:picMk id="17" creationId="{2579C7BF-4DFD-0724-06BA-3128955BDDDB}"/>
          </ac:picMkLst>
        </pc:picChg>
        <pc:picChg chg="del">
          <ac:chgData name="Vincent Pasquier" userId="0b3f6799-595d-462d-a7d2-50d4075e837c" providerId="ADAL" clId="{5E8E2554-CBE8-46D8-B3A2-7EC89547E1EA}" dt="2023-11-29T20:11:35.865" v="2729" actId="478"/>
          <ac:picMkLst>
            <pc:docMk/>
            <pc:sldMk cId="2793896901" sldId="1098"/>
            <ac:picMk id="18" creationId="{E6F01998-7ACF-3EDE-B5DA-A029522D87D5}"/>
          </ac:picMkLst>
        </pc:picChg>
        <pc:picChg chg="del">
          <ac:chgData name="Vincent Pasquier" userId="0b3f6799-595d-462d-a7d2-50d4075e837c" providerId="ADAL" clId="{5E8E2554-CBE8-46D8-B3A2-7EC89547E1EA}" dt="2023-11-29T20:11:35.865" v="2729" actId="478"/>
          <ac:picMkLst>
            <pc:docMk/>
            <pc:sldMk cId="2793896901" sldId="1098"/>
            <ac:picMk id="19" creationId="{6B874279-365C-2B8D-FCD8-B2ECCC0815E8}"/>
          </ac:picMkLst>
        </pc:picChg>
        <pc:picChg chg="del">
          <ac:chgData name="Vincent Pasquier" userId="0b3f6799-595d-462d-a7d2-50d4075e837c" providerId="ADAL" clId="{5E8E2554-CBE8-46D8-B3A2-7EC89547E1EA}" dt="2023-11-29T20:11:35.865" v="2729" actId="478"/>
          <ac:picMkLst>
            <pc:docMk/>
            <pc:sldMk cId="2793896901" sldId="1098"/>
            <ac:picMk id="20" creationId="{BD9C961E-EA4A-25A6-37F0-6F390AE74BBA}"/>
          </ac:picMkLst>
        </pc:picChg>
        <pc:picChg chg="del">
          <ac:chgData name="Vincent Pasquier" userId="0b3f6799-595d-462d-a7d2-50d4075e837c" providerId="ADAL" clId="{5E8E2554-CBE8-46D8-B3A2-7EC89547E1EA}" dt="2023-11-29T20:11:35.865" v="2729" actId="478"/>
          <ac:picMkLst>
            <pc:docMk/>
            <pc:sldMk cId="2793896901" sldId="1098"/>
            <ac:picMk id="21" creationId="{3A09C477-D201-D5B5-7FAA-335A785EA847}"/>
          </ac:picMkLst>
        </pc:picChg>
      </pc:sldChg>
      <pc:sldChg chg="addSp delSp modSp add mod delAnim modAnim">
        <pc:chgData name="Vincent Pasquier" userId="0b3f6799-595d-462d-a7d2-50d4075e837c" providerId="ADAL" clId="{5E8E2554-CBE8-46D8-B3A2-7EC89547E1EA}" dt="2023-11-29T21:00:17.971" v="3797" actId="207"/>
        <pc:sldMkLst>
          <pc:docMk/>
          <pc:sldMk cId="960380174" sldId="1099"/>
        </pc:sldMkLst>
        <pc:spChg chg="add del mod">
          <ac:chgData name="Vincent Pasquier" userId="0b3f6799-595d-462d-a7d2-50d4075e837c" providerId="ADAL" clId="{5E8E2554-CBE8-46D8-B3A2-7EC89547E1EA}" dt="2023-11-29T20:38:02.780" v="3274" actId="478"/>
          <ac:spMkLst>
            <pc:docMk/>
            <pc:sldMk cId="960380174" sldId="1099"/>
            <ac:spMk id="3" creationId="{DE87A4F3-F7C5-81DD-0557-337DEB0C37EB}"/>
          </ac:spMkLst>
        </pc:spChg>
        <pc:spChg chg="add mod">
          <ac:chgData name="Vincent Pasquier" userId="0b3f6799-595d-462d-a7d2-50d4075e837c" providerId="ADAL" clId="{5E8E2554-CBE8-46D8-B3A2-7EC89547E1EA}" dt="2023-11-29T20:59:56.370" v="3795" actId="1037"/>
          <ac:spMkLst>
            <pc:docMk/>
            <pc:sldMk cId="960380174" sldId="1099"/>
            <ac:spMk id="6" creationId="{844A215E-7CC8-529F-6945-A234FF8CDE1B}"/>
          </ac:spMkLst>
        </pc:spChg>
        <pc:spChg chg="add mod">
          <ac:chgData name="Vincent Pasquier" userId="0b3f6799-595d-462d-a7d2-50d4075e837c" providerId="ADAL" clId="{5E8E2554-CBE8-46D8-B3A2-7EC89547E1EA}" dt="2023-11-29T20:59:56.370" v="3795" actId="1037"/>
          <ac:spMkLst>
            <pc:docMk/>
            <pc:sldMk cId="960380174" sldId="1099"/>
            <ac:spMk id="7" creationId="{2BBD74D3-3F14-A871-56EE-8A2A1B970FCC}"/>
          </ac:spMkLst>
        </pc:spChg>
        <pc:spChg chg="del">
          <ac:chgData name="Vincent Pasquier" userId="0b3f6799-595d-462d-a7d2-50d4075e837c" providerId="ADAL" clId="{5E8E2554-CBE8-46D8-B3A2-7EC89547E1EA}" dt="2023-11-29T20:37:22.356" v="3256" actId="478"/>
          <ac:spMkLst>
            <pc:docMk/>
            <pc:sldMk cId="960380174" sldId="1099"/>
            <ac:spMk id="8" creationId="{113063B6-C63C-B8C3-AF84-6804B12510D2}"/>
          </ac:spMkLst>
        </pc:spChg>
        <pc:spChg chg="del">
          <ac:chgData name="Vincent Pasquier" userId="0b3f6799-595d-462d-a7d2-50d4075e837c" providerId="ADAL" clId="{5E8E2554-CBE8-46D8-B3A2-7EC89547E1EA}" dt="2023-11-29T20:37:22.356" v="3256" actId="478"/>
          <ac:spMkLst>
            <pc:docMk/>
            <pc:sldMk cId="960380174" sldId="1099"/>
            <ac:spMk id="9" creationId="{97B7E8D0-8999-73C3-73B0-6C7DA7541243}"/>
          </ac:spMkLst>
        </pc:spChg>
        <pc:spChg chg="add mod">
          <ac:chgData name="Vincent Pasquier" userId="0b3f6799-595d-462d-a7d2-50d4075e837c" providerId="ADAL" clId="{5E8E2554-CBE8-46D8-B3A2-7EC89547E1EA}" dt="2023-11-29T20:59:56.370" v="3795" actId="1037"/>
          <ac:spMkLst>
            <pc:docMk/>
            <pc:sldMk cId="960380174" sldId="1099"/>
            <ac:spMk id="10" creationId="{DF85FE72-D531-25D1-A588-F967D4B477AE}"/>
          </ac:spMkLst>
        </pc:spChg>
        <pc:spChg chg="add del mod">
          <ac:chgData name="Vincent Pasquier" userId="0b3f6799-595d-462d-a7d2-50d4075e837c" providerId="ADAL" clId="{5E8E2554-CBE8-46D8-B3A2-7EC89547E1EA}" dt="2023-11-29T20:38:02.780" v="3274" actId="478"/>
          <ac:spMkLst>
            <pc:docMk/>
            <pc:sldMk cId="960380174" sldId="1099"/>
            <ac:spMk id="11" creationId="{A640FE9B-2401-F6C4-A88B-9D52BAFBCCFB}"/>
          </ac:spMkLst>
        </pc:spChg>
        <pc:spChg chg="del">
          <ac:chgData name="Vincent Pasquier" userId="0b3f6799-595d-462d-a7d2-50d4075e837c" providerId="ADAL" clId="{5E8E2554-CBE8-46D8-B3A2-7EC89547E1EA}" dt="2023-11-29T20:37:22.356" v="3256" actId="478"/>
          <ac:spMkLst>
            <pc:docMk/>
            <pc:sldMk cId="960380174" sldId="1099"/>
            <ac:spMk id="12" creationId="{3F81F23B-222A-4348-580B-280DF337959C}"/>
          </ac:spMkLst>
        </pc:spChg>
        <pc:spChg chg="del">
          <ac:chgData name="Vincent Pasquier" userId="0b3f6799-595d-462d-a7d2-50d4075e837c" providerId="ADAL" clId="{5E8E2554-CBE8-46D8-B3A2-7EC89547E1EA}" dt="2023-11-29T20:37:22.356" v="3256" actId="478"/>
          <ac:spMkLst>
            <pc:docMk/>
            <pc:sldMk cId="960380174" sldId="1099"/>
            <ac:spMk id="13" creationId="{A61185C2-508E-EBED-AF4A-7F8E65476D2A}"/>
          </ac:spMkLst>
        </pc:spChg>
        <pc:spChg chg="del">
          <ac:chgData name="Vincent Pasquier" userId="0b3f6799-595d-462d-a7d2-50d4075e837c" providerId="ADAL" clId="{5E8E2554-CBE8-46D8-B3A2-7EC89547E1EA}" dt="2023-11-29T20:37:22.356" v="3256" actId="478"/>
          <ac:spMkLst>
            <pc:docMk/>
            <pc:sldMk cId="960380174" sldId="1099"/>
            <ac:spMk id="14" creationId="{F21F17CC-1591-AA50-52A3-46459DD1120A}"/>
          </ac:spMkLst>
        </pc:spChg>
        <pc:spChg chg="add mod">
          <ac:chgData name="Vincent Pasquier" userId="0b3f6799-595d-462d-a7d2-50d4075e837c" providerId="ADAL" clId="{5E8E2554-CBE8-46D8-B3A2-7EC89547E1EA}" dt="2023-11-29T20:59:56.370" v="3795" actId="1037"/>
          <ac:spMkLst>
            <pc:docMk/>
            <pc:sldMk cId="960380174" sldId="1099"/>
            <ac:spMk id="15" creationId="{3FF7AB17-7F34-7D12-2F62-30583F0A4A5C}"/>
          </ac:spMkLst>
        </pc:spChg>
        <pc:spChg chg="mod">
          <ac:chgData name="Vincent Pasquier" userId="0b3f6799-595d-462d-a7d2-50d4075e837c" providerId="ADAL" clId="{5E8E2554-CBE8-46D8-B3A2-7EC89547E1EA}" dt="2023-11-29T21:00:17.971" v="3797" actId="207"/>
          <ac:spMkLst>
            <pc:docMk/>
            <pc:sldMk cId="960380174" sldId="1099"/>
            <ac:spMk id="22" creationId="{3D60E21F-DE53-DCF0-6A40-F36B0C840130}"/>
          </ac:spMkLst>
        </pc:spChg>
        <pc:spChg chg="add mod">
          <ac:chgData name="Vincent Pasquier" userId="0b3f6799-595d-462d-a7d2-50d4075e837c" providerId="ADAL" clId="{5E8E2554-CBE8-46D8-B3A2-7EC89547E1EA}" dt="2023-11-29T20:59:56.370" v="3795" actId="1037"/>
          <ac:spMkLst>
            <pc:docMk/>
            <pc:sldMk cId="960380174" sldId="1099"/>
            <ac:spMk id="28" creationId="{3E3C59C8-1EF8-7708-4B3E-68C2D67D9FF7}"/>
          </ac:spMkLst>
        </pc:spChg>
        <pc:spChg chg="add mod">
          <ac:chgData name="Vincent Pasquier" userId="0b3f6799-595d-462d-a7d2-50d4075e837c" providerId="ADAL" clId="{5E8E2554-CBE8-46D8-B3A2-7EC89547E1EA}" dt="2023-11-29T20:59:56.370" v="3795" actId="1037"/>
          <ac:spMkLst>
            <pc:docMk/>
            <pc:sldMk cId="960380174" sldId="1099"/>
            <ac:spMk id="29" creationId="{EC4FF1C8-3301-130C-49B9-25317BCD3D8D}"/>
          </ac:spMkLst>
        </pc:spChg>
        <pc:spChg chg="add del mod">
          <ac:chgData name="Vincent Pasquier" userId="0b3f6799-595d-462d-a7d2-50d4075e837c" providerId="ADAL" clId="{5E8E2554-CBE8-46D8-B3A2-7EC89547E1EA}" dt="2023-11-29T20:53:35.013" v="3576" actId="478"/>
          <ac:spMkLst>
            <pc:docMk/>
            <pc:sldMk cId="960380174" sldId="1099"/>
            <ac:spMk id="30" creationId="{1D8BB53D-234E-132E-AF80-4765FEFBFE7B}"/>
          </ac:spMkLst>
        </pc:spChg>
        <pc:spChg chg="add mod">
          <ac:chgData name="Vincent Pasquier" userId="0b3f6799-595d-462d-a7d2-50d4075e837c" providerId="ADAL" clId="{5E8E2554-CBE8-46D8-B3A2-7EC89547E1EA}" dt="2023-11-29T20:59:56.370" v="3795" actId="1037"/>
          <ac:spMkLst>
            <pc:docMk/>
            <pc:sldMk cId="960380174" sldId="1099"/>
            <ac:spMk id="31" creationId="{B4E9F516-E59D-30CC-E6BC-540206C73C68}"/>
          </ac:spMkLst>
        </pc:spChg>
        <pc:spChg chg="add del mod">
          <ac:chgData name="Vincent Pasquier" userId="0b3f6799-595d-462d-a7d2-50d4075e837c" providerId="ADAL" clId="{5E8E2554-CBE8-46D8-B3A2-7EC89547E1EA}" dt="2023-11-29T20:56:23.979" v="3650" actId="478"/>
          <ac:spMkLst>
            <pc:docMk/>
            <pc:sldMk cId="960380174" sldId="1099"/>
            <ac:spMk id="32" creationId="{6FAC5D5F-5CCE-F3FF-7320-6F7E51A405A5}"/>
          </ac:spMkLst>
        </pc:spChg>
        <pc:spChg chg="add del mod">
          <ac:chgData name="Vincent Pasquier" userId="0b3f6799-595d-462d-a7d2-50d4075e837c" providerId="ADAL" clId="{5E8E2554-CBE8-46D8-B3A2-7EC89547E1EA}" dt="2023-11-29T20:58:06.693" v="3745" actId="478"/>
          <ac:spMkLst>
            <pc:docMk/>
            <pc:sldMk cId="960380174" sldId="1099"/>
            <ac:spMk id="34" creationId="{28B73A59-8FAB-37C9-B744-7114B90CA893}"/>
          </ac:spMkLst>
        </pc:spChg>
        <pc:spChg chg="add del mod">
          <ac:chgData name="Vincent Pasquier" userId="0b3f6799-595d-462d-a7d2-50d4075e837c" providerId="ADAL" clId="{5E8E2554-CBE8-46D8-B3A2-7EC89547E1EA}" dt="2023-11-29T20:53:35.013" v="3576" actId="478"/>
          <ac:spMkLst>
            <pc:docMk/>
            <pc:sldMk cId="960380174" sldId="1099"/>
            <ac:spMk id="36" creationId="{104C6C5F-8A9A-DF48-9742-B5BB88890EB4}"/>
          </ac:spMkLst>
        </pc:spChg>
        <pc:spChg chg="add del mod">
          <ac:chgData name="Vincent Pasquier" userId="0b3f6799-595d-462d-a7d2-50d4075e837c" providerId="ADAL" clId="{5E8E2554-CBE8-46D8-B3A2-7EC89547E1EA}" dt="2023-11-29T20:47:14.009" v="3424" actId="478"/>
          <ac:spMkLst>
            <pc:docMk/>
            <pc:sldMk cId="960380174" sldId="1099"/>
            <ac:spMk id="37" creationId="{51B73C79-6480-2AC8-A6B0-D378E0B0A0A8}"/>
          </ac:spMkLst>
        </pc:spChg>
        <pc:spChg chg="add del mod">
          <ac:chgData name="Vincent Pasquier" userId="0b3f6799-595d-462d-a7d2-50d4075e837c" providerId="ADAL" clId="{5E8E2554-CBE8-46D8-B3A2-7EC89547E1EA}" dt="2023-11-29T20:46:57.003" v="3408" actId="478"/>
          <ac:spMkLst>
            <pc:docMk/>
            <pc:sldMk cId="960380174" sldId="1099"/>
            <ac:spMk id="38" creationId="{D7FDC4D1-D506-ED7E-C039-140422CDD6DD}"/>
          </ac:spMkLst>
        </pc:spChg>
        <pc:spChg chg="add del mod">
          <ac:chgData name="Vincent Pasquier" userId="0b3f6799-595d-462d-a7d2-50d4075e837c" providerId="ADAL" clId="{5E8E2554-CBE8-46D8-B3A2-7EC89547E1EA}" dt="2023-11-29T20:46:57.003" v="3408" actId="478"/>
          <ac:spMkLst>
            <pc:docMk/>
            <pc:sldMk cId="960380174" sldId="1099"/>
            <ac:spMk id="39" creationId="{E8F236C2-8BC7-FB5C-A967-98A4FD286165}"/>
          </ac:spMkLst>
        </pc:spChg>
        <pc:spChg chg="add del mod">
          <ac:chgData name="Vincent Pasquier" userId="0b3f6799-595d-462d-a7d2-50d4075e837c" providerId="ADAL" clId="{5E8E2554-CBE8-46D8-B3A2-7EC89547E1EA}" dt="2023-11-29T20:46:03.809" v="3382" actId="478"/>
          <ac:spMkLst>
            <pc:docMk/>
            <pc:sldMk cId="960380174" sldId="1099"/>
            <ac:spMk id="40" creationId="{C0AA9927-0434-FBBB-DFDC-1D7EB1FC9F95}"/>
          </ac:spMkLst>
        </pc:spChg>
        <pc:spChg chg="add del mod">
          <ac:chgData name="Vincent Pasquier" userId="0b3f6799-595d-462d-a7d2-50d4075e837c" providerId="ADAL" clId="{5E8E2554-CBE8-46D8-B3A2-7EC89547E1EA}" dt="2023-11-29T20:46:00.284" v="3381" actId="478"/>
          <ac:spMkLst>
            <pc:docMk/>
            <pc:sldMk cId="960380174" sldId="1099"/>
            <ac:spMk id="41" creationId="{FAFD4D3B-F375-CF21-1765-CA03499116B9}"/>
          </ac:spMkLst>
        </pc:spChg>
        <pc:spChg chg="add del mod">
          <ac:chgData name="Vincent Pasquier" userId="0b3f6799-595d-462d-a7d2-50d4075e837c" providerId="ADAL" clId="{5E8E2554-CBE8-46D8-B3A2-7EC89547E1EA}" dt="2023-11-29T20:46:57.003" v="3408" actId="478"/>
          <ac:spMkLst>
            <pc:docMk/>
            <pc:sldMk cId="960380174" sldId="1099"/>
            <ac:spMk id="42" creationId="{2AF139B5-F541-13C1-3E83-6436C60CA2AF}"/>
          </ac:spMkLst>
        </pc:spChg>
        <pc:spChg chg="add del mod">
          <ac:chgData name="Vincent Pasquier" userId="0b3f6799-595d-462d-a7d2-50d4075e837c" providerId="ADAL" clId="{5E8E2554-CBE8-46D8-B3A2-7EC89547E1EA}" dt="2023-11-29T20:47:11.424" v="3423" actId="478"/>
          <ac:spMkLst>
            <pc:docMk/>
            <pc:sldMk cId="960380174" sldId="1099"/>
            <ac:spMk id="43" creationId="{4898939B-DB02-B17F-8F39-47718671B948}"/>
          </ac:spMkLst>
        </pc:spChg>
        <pc:spChg chg="add mod">
          <ac:chgData name="Vincent Pasquier" userId="0b3f6799-595d-462d-a7d2-50d4075e837c" providerId="ADAL" clId="{5E8E2554-CBE8-46D8-B3A2-7EC89547E1EA}" dt="2023-11-29T20:59:56.370" v="3795" actId="1037"/>
          <ac:spMkLst>
            <pc:docMk/>
            <pc:sldMk cId="960380174" sldId="1099"/>
            <ac:spMk id="44" creationId="{99B0701A-43B6-11AC-C4E2-8D443745B402}"/>
          </ac:spMkLst>
        </pc:spChg>
        <pc:spChg chg="add mod">
          <ac:chgData name="Vincent Pasquier" userId="0b3f6799-595d-462d-a7d2-50d4075e837c" providerId="ADAL" clId="{5E8E2554-CBE8-46D8-B3A2-7EC89547E1EA}" dt="2023-11-29T20:59:56.370" v="3795" actId="1037"/>
          <ac:spMkLst>
            <pc:docMk/>
            <pc:sldMk cId="960380174" sldId="1099"/>
            <ac:spMk id="45" creationId="{4231A6FD-CFE6-F3FF-6BC9-62EB50151FC0}"/>
          </ac:spMkLst>
        </pc:spChg>
        <pc:spChg chg="add mod">
          <ac:chgData name="Vincent Pasquier" userId="0b3f6799-595d-462d-a7d2-50d4075e837c" providerId="ADAL" clId="{5E8E2554-CBE8-46D8-B3A2-7EC89547E1EA}" dt="2023-11-29T20:59:56.370" v="3795" actId="1037"/>
          <ac:spMkLst>
            <pc:docMk/>
            <pc:sldMk cId="960380174" sldId="1099"/>
            <ac:spMk id="49" creationId="{F84EC650-92F3-9B5F-9E4C-5E011311F57D}"/>
          </ac:spMkLst>
        </pc:spChg>
        <pc:spChg chg="add mod">
          <ac:chgData name="Vincent Pasquier" userId="0b3f6799-595d-462d-a7d2-50d4075e837c" providerId="ADAL" clId="{5E8E2554-CBE8-46D8-B3A2-7EC89547E1EA}" dt="2023-11-29T20:59:56.370" v="3795" actId="1037"/>
          <ac:spMkLst>
            <pc:docMk/>
            <pc:sldMk cId="960380174" sldId="1099"/>
            <ac:spMk id="56" creationId="{84F068CE-CB69-F424-C46B-5BD43A51ACB8}"/>
          </ac:spMkLst>
        </pc:spChg>
        <pc:spChg chg="add mod">
          <ac:chgData name="Vincent Pasquier" userId="0b3f6799-595d-462d-a7d2-50d4075e837c" providerId="ADAL" clId="{5E8E2554-CBE8-46D8-B3A2-7EC89547E1EA}" dt="2023-11-29T20:59:56.370" v="3795" actId="1037"/>
          <ac:spMkLst>
            <pc:docMk/>
            <pc:sldMk cId="960380174" sldId="1099"/>
            <ac:spMk id="57" creationId="{1704AD6D-38FD-E894-E7E5-13A44A7B0A27}"/>
          </ac:spMkLst>
        </pc:spChg>
        <pc:spChg chg="add mod">
          <ac:chgData name="Vincent Pasquier" userId="0b3f6799-595d-462d-a7d2-50d4075e837c" providerId="ADAL" clId="{5E8E2554-CBE8-46D8-B3A2-7EC89547E1EA}" dt="2023-11-29T20:59:56.370" v="3795" actId="1037"/>
          <ac:spMkLst>
            <pc:docMk/>
            <pc:sldMk cId="960380174" sldId="1099"/>
            <ac:spMk id="61" creationId="{DC1B679E-78CB-4722-08AD-32084F06F561}"/>
          </ac:spMkLst>
        </pc:spChg>
        <pc:picChg chg="del">
          <ac:chgData name="Vincent Pasquier" userId="0b3f6799-595d-462d-a7d2-50d4075e837c" providerId="ADAL" clId="{5E8E2554-CBE8-46D8-B3A2-7EC89547E1EA}" dt="2023-11-29T20:36:41.898" v="3255" actId="478"/>
          <ac:picMkLst>
            <pc:docMk/>
            <pc:sldMk cId="960380174" sldId="1099"/>
            <ac:picMk id="17" creationId="{2579C7BF-4DFD-0724-06BA-3128955BDDDB}"/>
          </ac:picMkLst>
        </pc:picChg>
        <pc:picChg chg="del">
          <ac:chgData name="Vincent Pasquier" userId="0b3f6799-595d-462d-a7d2-50d4075e837c" providerId="ADAL" clId="{5E8E2554-CBE8-46D8-B3A2-7EC89547E1EA}" dt="2023-11-29T20:36:41.898" v="3255" actId="478"/>
          <ac:picMkLst>
            <pc:docMk/>
            <pc:sldMk cId="960380174" sldId="1099"/>
            <ac:picMk id="18" creationId="{E6F01998-7ACF-3EDE-B5DA-A029522D87D5}"/>
          </ac:picMkLst>
        </pc:picChg>
        <pc:picChg chg="del">
          <ac:chgData name="Vincent Pasquier" userId="0b3f6799-595d-462d-a7d2-50d4075e837c" providerId="ADAL" clId="{5E8E2554-CBE8-46D8-B3A2-7EC89547E1EA}" dt="2023-11-29T20:36:41.898" v="3255" actId="478"/>
          <ac:picMkLst>
            <pc:docMk/>
            <pc:sldMk cId="960380174" sldId="1099"/>
            <ac:picMk id="19" creationId="{6B874279-365C-2B8D-FCD8-B2ECCC0815E8}"/>
          </ac:picMkLst>
        </pc:picChg>
        <pc:picChg chg="del">
          <ac:chgData name="Vincent Pasquier" userId="0b3f6799-595d-462d-a7d2-50d4075e837c" providerId="ADAL" clId="{5E8E2554-CBE8-46D8-B3A2-7EC89547E1EA}" dt="2023-11-29T20:36:41.898" v="3255" actId="478"/>
          <ac:picMkLst>
            <pc:docMk/>
            <pc:sldMk cId="960380174" sldId="1099"/>
            <ac:picMk id="20" creationId="{BD9C961E-EA4A-25A6-37F0-6F390AE74BBA}"/>
          </ac:picMkLst>
        </pc:picChg>
        <pc:picChg chg="del">
          <ac:chgData name="Vincent Pasquier" userId="0b3f6799-595d-462d-a7d2-50d4075e837c" providerId="ADAL" clId="{5E8E2554-CBE8-46D8-B3A2-7EC89547E1EA}" dt="2023-11-29T20:36:41.898" v="3255" actId="478"/>
          <ac:picMkLst>
            <pc:docMk/>
            <pc:sldMk cId="960380174" sldId="1099"/>
            <ac:picMk id="21" creationId="{3A09C477-D201-D5B5-7FAA-335A785EA847}"/>
          </ac:picMkLst>
        </pc:picChg>
        <pc:cxnChg chg="add mod">
          <ac:chgData name="Vincent Pasquier" userId="0b3f6799-595d-462d-a7d2-50d4075e837c" providerId="ADAL" clId="{5E8E2554-CBE8-46D8-B3A2-7EC89547E1EA}" dt="2023-11-29T20:59:56.370" v="3795" actId="1037"/>
          <ac:cxnSpMkLst>
            <pc:docMk/>
            <pc:sldMk cId="960380174" sldId="1099"/>
            <ac:cxnSpMk id="2" creationId="{1722D3EF-5E5E-A596-B62C-05FFE349EBC7}"/>
          </ac:cxnSpMkLst>
        </pc:cxnChg>
        <pc:cxnChg chg="add mod">
          <ac:chgData name="Vincent Pasquier" userId="0b3f6799-595d-462d-a7d2-50d4075e837c" providerId="ADAL" clId="{5E8E2554-CBE8-46D8-B3A2-7EC89547E1EA}" dt="2023-11-29T20:59:56.370" v="3795" actId="1037"/>
          <ac:cxnSpMkLst>
            <pc:docMk/>
            <pc:sldMk cId="960380174" sldId="1099"/>
            <ac:cxnSpMk id="4" creationId="{F673FD1A-499B-DD2C-3825-32D0F1D52994}"/>
          </ac:cxnSpMkLst>
        </pc:cxnChg>
        <pc:cxnChg chg="add mod">
          <ac:chgData name="Vincent Pasquier" userId="0b3f6799-595d-462d-a7d2-50d4075e837c" providerId="ADAL" clId="{5E8E2554-CBE8-46D8-B3A2-7EC89547E1EA}" dt="2023-11-29T20:59:56.370" v="3795" actId="1037"/>
          <ac:cxnSpMkLst>
            <pc:docMk/>
            <pc:sldMk cId="960380174" sldId="1099"/>
            <ac:cxnSpMk id="5" creationId="{E7A5E7F1-4C91-4876-9633-84940F187B71}"/>
          </ac:cxnSpMkLst>
        </pc:cxnChg>
        <pc:cxnChg chg="add mod">
          <ac:chgData name="Vincent Pasquier" userId="0b3f6799-595d-462d-a7d2-50d4075e837c" providerId="ADAL" clId="{5E8E2554-CBE8-46D8-B3A2-7EC89547E1EA}" dt="2023-11-29T20:59:56.370" v="3795" actId="1037"/>
          <ac:cxnSpMkLst>
            <pc:docMk/>
            <pc:sldMk cId="960380174" sldId="1099"/>
            <ac:cxnSpMk id="16" creationId="{817D5E1A-65C5-B45E-D10C-D3AC037D7CB9}"/>
          </ac:cxnSpMkLst>
        </pc:cxnChg>
        <pc:cxnChg chg="add mod">
          <ac:chgData name="Vincent Pasquier" userId="0b3f6799-595d-462d-a7d2-50d4075e837c" providerId="ADAL" clId="{5E8E2554-CBE8-46D8-B3A2-7EC89547E1EA}" dt="2023-11-29T20:59:56.370" v="3795" actId="1037"/>
          <ac:cxnSpMkLst>
            <pc:docMk/>
            <pc:sldMk cId="960380174" sldId="1099"/>
            <ac:cxnSpMk id="23" creationId="{E84949E4-7E38-05C0-1809-F42CEB8030D9}"/>
          </ac:cxnSpMkLst>
        </pc:cxnChg>
        <pc:cxnChg chg="add del mod">
          <ac:chgData name="Vincent Pasquier" userId="0b3f6799-595d-462d-a7d2-50d4075e837c" providerId="ADAL" clId="{5E8E2554-CBE8-46D8-B3A2-7EC89547E1EA}" dt="2023-11-29T20:53:35.013" v="3576" actId="478"/>
          <ac:cxnSpMkLst>
            <pc:docMk/>
            <pc:sldMk cId="960380174" sldId="1099"/>
            <ac:cxnSpMk id="24" creationId="{73FBCC19-997C-2809-AC19-5C5F3A14326F}"/>
          </ac:cxnSpMkLst>
        </pc:cxnChg>
        <pc:cxnChg chg="add mod">
          <ac:chgData name="Vincent Pasquier" userId="0b3f6799-595d-462d-a7d2-50d4075e837c" providerId="ADAL" clId="{5E8E2554-CBE8-46D8-B3A2-7EC89547E1EA}" dt="2023-11-29T20:59:56.370" v="3795" actId="1037"/>
          <ac:cxnSpMkLst>
            <pc:docMk/>
            <pc:sldMk cId="960380174" sldId="1099"/>
            <ac:cxnSpMk id="25" creationId="{1FA570D3-3A4C-90B4-B5DC-81BD8B12AC2B}"/>
          </ac:cxnSpMkLst>
        </pc:cxnChg>
        <pc:cxnChg chg="add del mod">
          <ac:chgData name="Vincent Pasquier" userId="0b3f6799-595d-462d-a7d2-50d4075e837c" providerId="ADAL" clId="{5E8E2554-CBE8-46D8-B3A2-7EC89547E1EA}" dt="2023-11-29T20:56:23.979" v="3650" actId="478"/>
          <ac:cxnSpMkLst>
            <pc:docMk/>
            <pc:sldMk cId="960380174" sldId="1099"/>
            <ac:cxnSpMk id="26" creationId="{F9CD1CB1-A5B1-0AF1-098D-83CFD7A63454}"/>
          </ac:cxnSpMkLst>
        </pc:cxnChg>
        <pc:cxnChg chg="add mod">
          <ac:chgData name="Vincent Pasquier" userId="0b3f6799-595d-462d-a7d2-50d4075e837c" providerId="ADAL" clId="{5E8E2554-CBE8-46D8-B3A2-7EC89547E1EA}" dt="2023-11-29T20:59:56.370" v="3795" actId="1037"/>
          <ac:cxnSpMkLst>
            <pc:docMk/>
            <pc:sldMk cId="960380174" sldId="1099"/>
            <ac:cxnSpMk id="27" creationId="{84360E79-83B0-C7FF-FC10-C4647B244F3C}"/>
          </ac:cxnSpMkLst>
        </pc:cxnChg>
        <pc:cxnChg chg="add del mod">
          <ac:chgData name="Vincent Pasquier" userId="0b3f6799-595d-462d-a7d2-50d4075e837c" providerId="ADAL" clId="{5E8E2554-CBE8-46D8-B3A2-7EC89547E1EA}" dt="2023-11-29T20:58:08.499" v="3746" actId="478"/>
          <ac:cxnSpMkLst>
            <pc:docMk/>
            <pc:sldMk cId="960380174" sldId="1099"/>
            <ac:cxnSpMk id="33" creationId="{9F49AED6-1073-64B4-424F-E2710B232FD8}"/>
          </ac:cxnSpMkLst>
        </pc:cxnChg>
        <pc:cxnChg chg="add del mod">
          <ac:chgData name="Vincent Pasquier" userId="0b3f6799-595d-462d-a7d2-50d4075e837c" providerId="ADAL" clId="{5E8E2554-CBE8-46D8-B3A2-7EC89547E1EA}" dt="2023-11-29T20:53:35.013" v="3576" actId="478"/>
          <ac:cxnSpMkLst>
            <pc:docMk/>
            <pc:sldMk cId="960380174" sldId="1099"/>
            <ac:cxnSpMk id="35" creationId="{006D1A12-A185-8BBC-BF92-6B651E1BE459}"/>
          </ac:cxnSpMkLst>
        </pc:cxnChg>
        <pc:cxnChg chg="add mod">
          <ac:chgData name="Vincent Pasquier" userId="0b3f6799-595d-462d-a7d2-50d4075e837c" providerId="ADAL" clId="{5E8E2554-CBE8-46D8-B3A2-7EC89547E1EA}" dt="2023-11-29T20:59:56.370" v="3795" actId="1037"/>
          <ac:cxnSpMkLst>
            <pc:docMk/>
            <pc:sldMk cId="960380174" sldId="1099"/>
            <ac:cxnSpMk id="48" creationId="{0648C849-444D-5E0D-881C-A38CA2C30FB1}"/>
          </ac:cxnSpMkLst>
        </pc:cxnChg>
        <pc:cxnChg chg="add mod">
          <ac:chgData name="Vincent Pasquier" userId="0b3f6799-595d-462d-a7d2-50d4075e837c" providerId="ADAL" clId="{5E8E2554-CBE8-46D8-B3A2-7EC89547E1EA}" dt="2023-11-29T20:59:56.370" v="3795" actId="1037"/>
          <ac:cxnSpMkLst>
            <pc:docMk/>
            <pc:sldMk cId="960380174" sldId="1099"/>
            <ac:cxnSpMk id="55" creationId="{ABC60CB3-F092-1B75-6A8F-34C4D9DB4E27}"/>
          </ac:cxnSpMkLst>
        </pc:cxnChg>
        <pc:cxnChg chg="add mod">
          <ac:chgData name="Vincent Pasquier" userId="0b3f6799-595d-462d-a7d2-50d4075e837c" providerId="ADAL" clId="{5E8E2554-CBE8-46D8-B3A2-7EC89547E1EA}" dt="2023-11-29T20:59:56.370" v="3795" actId="1037"/>
          <ac:cxnSpMkLst>
            <pc:docMk/>
            <pc:sldMk cId="960380174" sldId="1099"/>
            <ac:cxnSpMk id="58" creationId="{13E8CC08-EA87-1D87-C17B-4E3DB0364FC1}"/>
          </ac:cxnSpMkLst>
        </pc:cxnChg>
        <pc:cxnChg chg="add mod">
          <ac:chgData name="Vincent Pasquier" userId="0b3f6799-595d-462d-a7d2-50d4075e837c" providerId="ADAL" clId="{5E8E2554-CBE8-46D8-B3A2-7EC89547E1EA}" dt="2023-11-29T20:59:56.370" v="3795" actId="1037"/>
          <ac:cxnSpMkLst>
            <pc:docMk/>
            <pc:sldMk cId="960380174" sldId="1099"/>
            <ac:cxnSpMk id="60" creationId="{5C1E8627-78C4-E501-CE1A-48F77E37F654}"/>
          </ac:cxnSpMkLst>
        </pc:cxnChg>
      </pc:sldChg>
      <pc:sldMasterChg chg="delSldLayout">
        <pc:chgData name="Vincent Pasquier" userId="0b3f6799-595d-462d-a7d2-50d4075e837c" providerId="ADAL" clId="{5E8E2554-CBE8-46D8-B3A2-7EC89547E1EA}" dt="2023-11-29T19:33:23.206" v="1552" actId="47"/>
        <pc:sldMasterMkLst>
          <pc:docMk/>
          <pc:sldMasterMk cId="0" sldId="2147483648"/>
        </pc:sldMasterMkLst>
        <pc:sldLayoutChg chg="del">
          <pc:chgData name="Vincent Pasquier" userId="0b3f6799-595d-462d-a7d2-50d4075e837c" providerId="ADAL" clId="{5E8E2554-CBE8-46D8-B3A2-7EC89547E1EA}" dt="2023-11-29T19:33:23.206" v="1552" actId="47"/>
          <pc:sldLayoutMkLst>
            <pc:docMk/>
            <pc:sldMasterMk cId="0" sldId="2147483648"/>
            <pc:sldLayoutMk cId="4144180217" sldId="2147483684"/>
          </pc:sldLayoutMkLst>
        </pc:sldLayoutChg>
      </pc:sldMasterChg>
    </pc:docChg>
  </pc:docChgLst>
  <pc:docChgLst>
    <pc:chgData name="Vincent Pasquier" userId="0b3f6799-595d-462d-a7d2-50d4075e837c" providerId="ADAL" clId="{69D8E738-629D-4014-8C63-EC484C3793D5}"/>
    <pc:docChg chg="undo custSel addSld delSld modSld">
      <pc:chgData name="Vincent Pasquier" userId="0b3f6799-595d-462d-a7d2-50d4075e837c" providerId="ADAL" clId="{69D8E738-629D-4014-8C63-EC484C3793D5}" dt="2023-10-10T13:01:25.202" v="444" actId="14100"/>
      <pc:docMkLst>
        <pc:docMk/>
      </pc:docMkLst>
      <pc:sldChg chg="add del">
        <pc:chgData name="Vincent Pasquier" userId="0b3f6799-595d-462d-a7d2-50d4075e837c" providerId="ADAL" clId="{69D8E738-629D-4014-8C63-EC484C3793D5}" dt="2023-10-05T13:18:14.098" v="181"/>
        <pc:sldMkLst>
          <pc:docMk/>
          <pc:sldMk cId="3401898089" sldId="258"/>
        </pc:sldMkLst>
      </pc:sldChg>
      <pc:sldChg chg="add del">
        <pc:chgData name="Vincent Pasquier" userId="0b3f6799-595d-462d-a7d2-50d4075e837c" providerId="ADAL" clId="{69D8E738-629D-4014-8C63-EC484C3793D5}" dt="2023-10-05T13:18:14.098" v="181"/>
        <pc:sldMkLst>
          <pc:docMk/>
          <pc:sldMk cId="326522895" sldId="262"/>
        </pc:sldMkLst>
      </pc:sldChg>
      <pc:sldChg chg="add del">
        <pc:chgData name="Vincent Pasquier" userId="0b3f6799-595d-462d-a7d2-50d4075e837c" providerId="ADAL" clId="{69D8E738-629D-4014-8C63-EC484C3793D5}" dt="2023-10-05T13:18:14.098" v="181"/>
        <pc:sldMkLst>
          <pc:docMk/>
          <pc:sldMk cId="2606012079" sldId="263"/>
        </pc:sldMkLst>
      </pc:sldChg>
      <pc:sldChg chg="add del setBg">
        <pc:chgData name="Vincent Pasquier" userId="0b3f6799-595d-462d-a7d2-50d4075e837c" providerId="ADAL" clId="{69D8E738-629D-4014-8C63-EC484C3793D5}" dt="2023-10-05T13:18:14.098" v="181"/>
        <pc:sldMkLst>
          <pc:docMk/>
          <pc:sldMk cId="1942748854" sldId="266"/>
        </pc:sldMkLst>
      </pc:sldChg>
      <pc:sldChg chg="add del">
        <pc:chgData name="Vincent Pasquier" userId="0b3f6799-595d-462d-a7d2-50d4075e837c" providerId="ADAL" clId="{69D8E738-629D-4014-8C63-EC484C3793D5}" dt="2023-10-05T13:18:14.098" v="181"/>
        <pc:sldMkLst>
          <pc:docMk/>
          <pc:sldMk cId="2120716737" sldId="295"/>
        </pc:sldMkLst>
      </pc:sldChg>
      <pc:sldChg chg="add del">
        <pc:chgData name="Vincent Pasquier" userId="0b3f6799-595d-462d-a7d2-50d4075e837c" providerId="ADAL" clId="{69D8E738-629D-4014-8C63-EC484C3793D5}" dt="2023-10-05T13:18:14.098" v="181"/>
        <pc:sldMkLst>
          <pc:docMk/>
          <pc:sldMk cId="1112326050" sldId="303"/>
        </pc:sldMkLst>
      </pc:sldChg>
      <pc:sldChg chg="modSp add del mod">
        <pc:chgData name="Vincent Pasquier" userId="0b3f6799-595d-462d-a7d2-50d4075e837c" providerId="ADAL" clId="{69D8E738-629D-4014-8C63-EC484C3793D5}" dt="2023-10-05T13:16:40.777" v="179" actId="20577"/>
        <pc:sldMkLst>
          <pc:docMk/>
          <pc:sldMk cId="3917017039" sldId="311"/>
        </pc:sldMkLst>
        <pc:spChg chg="mod">
          <ac:chgData name="Vincent Pasquier" userId="0b3f6799-595d-462d-a7d2-50d4075e837c" providerId="ADAL" clId="{69D8E738-629D-4014-8C63-EC484C3793D5}" dt="2023-10-05T13:16:40.777" v="179" actId="20577"/>
          <ac:spMkLst>
            <pc:docMk/>
            <pc:sldMk cId="3917017039" sldId="311"/>
            <ac:spMk id="18" creationId="{722064FC-1072-F743-92DC-BAB8C0714C2E}"/>
          </ac:spMkLst>
        </pc:spChg>
      </pc:sldChg>
      <pc:sldChg chg="add del">
        <pc:chgData name="Vincent Pasquier" userId="0b3f6799-595d-462d-a7d2-50d4075e837c" providerId="ADAL" clId="{69D8E738-629D-4014-8C63-EC484C3793D5}" dt="2023-10-05T13:09:07.438" v="1"/>
        <pc:sldMkLst>
          <pc:docMk/>
          <pc:sldMk cId="68620278" sldId="317"/>
        </pc:sldMkLst>
      </pc:sldChg>
      <pc:sldChg chg="add del modNotes">
        <pc:chgData name="Vincent Pasquier" userId="0b3f6799-595d-462d-a7d2-50d4075e837c" providerId="ADAL" clId="{69D8E738-629D-4014-8C63-EC484C3793D5}" dt="2023-10-05T13:18:14.398" v="182" actId="27636"/>
        <pc:sldMkLst>
          <pc:docMk/>
          <pc:sldMk cId="2473272390" sldId="324"/>
        </pc:sldMkLst>
      </pc:sldChg>
      <pc:sldChg chg="add del">
        <pc:chgData name="Vincent Pasquier" userId="0b3f6799-595d-462d-a7d2-50d4075e837c" providerId="ADAL" clId="{69D8E738-629D-4014-8C63-EC484C3793D5}" dt="2023-10-05T13:18:14.098" v="181"/>
        <pc:sldMkLst>
          <pc:docMk/>
          <pc:sldMk cId="1006782059" sldId="325"/>
        </pc:sldMkLst>
      </pc:sldChg>
      <pc:sldChg chg="add del">
        <pc:chgData name="Vincent Pasquier" userId="0b3f6799-595d-462d-a7d2-50d4075e837c" providerId="ADAL" clId="{69D8E738-629D-4014-8C63-EC484C3793D5}" dt="2023-10-05T13:18:14.098" v="181"/>
        <pc:sldMkLst>
          <pc:docMk/>
          <pc:sldMk cId="33979781" sldId="326"/>
        </pc:sldMkLst>
      </pc:sldChg>
      <pc:sldChg chg="add del">
        <pc:chgData name="Vincent Pasquier" userId="0b3f6799-595d-462d-a7d2-50d4075e837c" providerId="ADAL" clId="{69D8E738-629D-4014-8C63-EC484C3793D5}" dt="2023-10-05T13:18:14.098" v="181"/>
        <pc:sldMkLst>
          <pc:docMk/>
          <pc:sldMk cId="168871598" sldId="327"/>
        </pc:sldMkLst>
      </pc:sldChg>
      <pc:sldChg chg="add del">
        <pc:chgData name="Vincent Pasquier" userId="0b3f6799-595d-462d-a7d2-50d4075e837c" providerId="ADAL" clId="{69D8E738-629D-4014-8C63-EC484C3793D5}" dt="2023-10-05T13:18:14.098" v="181"/>
        <pc:sldMkLst>
          <pc:docMk/>
          <pc:sldMk cId="2943754926" sldId="328"/>
        </pc:sldMkLst>
      </pc:sldChg>
      <pc:sldChg chg="add del">
        <pc:chgData name="Vincent Pasquier" userId="0b3f6799-595d-462d-a7d2-50d4075e837c" providerId="ADAL" clId="{69D8E738-629D-4014-8C63-EC484C3793D5}" dt="2023-10-05T13:18:14.098" v="181"/>
        <pc:sldMkLst>
          <pc:docMk/>
          <pc:sldMk cId="2535125428" sldId="329"/>
        </pc:sldMkLst>
      </pc:sldChg>
      <pc:sldChg chg="add del">
        <pc:chgData name="Vincent Pasquier" userId="0b3f6799-595d-462d-a7d2-50d4075e837c" providerId="ADAL" clId="{69D8E738-629D-4014-8C63-EC484C3793D5}" dt="2023-10-05T13:18:14.098" v="181"/>
        <pc:sldMkLst>
          <pc:docMk/>
          <pc:sldMk cId="3302802586" sldId="330"/>
        </pc:sldMkLst>
      </pc:sldChg>
      <pc:sldChg chg="add del setBg">
        <pc:chgData name="Vincent Pasquier" userId="0b3f6799-595d-462d-a7d2-50d4075e837c" providerId="ADAL" clId="{69D8E738-629D-4014-8C63-EC484C3793D5}" dt="2023-10-05T13:18:14.098" v="181"/>
        <pc:sldMkLst>
          <pc:docMk/>
          <pc:sldMk cId="2497208380" sldId="485"/>
        </pc:sldMkLst>
      </pc:sldChg>
      <pc:sldChg chg="add del setBg">
        <pc:chgData name="Vincent Pasquier" userId="0b3f6799-595d-462d-a7d2-50d4075e837c" providerId="ADAL" clId="{69D8E738-629D-4014-8C63-EC484C3793D5}" dt="2023-10-05T13:18:14.098" v="181"/>
        <pc:sldMkLst>
          <pc:docMk/>
          <pc:sldMk cId="2449346443" sldId="486"/>
        </pc:sldMkLst>
      </pc:sldChg>
      <pc:sldChg chg="add del setBg">
        <pc:chgData name="Vincent Pasquier" userId="0b3f6799-595d-462d-a7d2-50d4075e837c" providerId="ADAL" clId="{69D8E738-629D-4014-8C63-EC484C3793D5}" dt="2023-10-05T13:18:14.098" v="181"/>
        <pc:sldMkLst>
          <pc:docMk/>
          <pc:sldMk cId="774198177" sldId="487"/>
        </pc:sldMkLst>
      </pc:sldChg>
      <pc:sldChg chg="add del">
        <pc:chgData name="Vincent Pasquier" userId="0b3f6799-595d-462d-a7d2-50d4075e837c" providerId="ADAL" clId="{69D8E738-629D-4014-8C63-EC484C3793D5}" dt="2023-10-05T13:18:14.098" v="181"/>
        <pc:sldMkLst>
          <pc:docMk/>
          <pc:sldMk cId="457628988" sldId="490"/>
        </pc:sldMkLst>
      </pc:sldChg>
      <pc:sldChg chg="add del">
        <pc:chgData name="Vincent Pasquier" userId="0b3f6799-595d-462d-a7d2-50d4075e837c" providerId="ADAL" clId="{69D8E738-629D-4014-8C63-EC484C3793D5}" dt="2023-10-05T13:18:14.098" v="181"/>
        <pc:sldMkLst>
          <pc:docMk/>
          <pc:sldMk cId="3619218387" sldId="1060"/>
        </pc:sldMkLst>
      </pc:sldChg>
      <pc:sldChg chg="add del">
        <pc:chgData name="Vincent Pasquier" userId="0b3f6799-595d-462d-a7d2-50d4075e837c" providerId="ADAL" clId="{69D8E738-629D-4014-8C63-EC484C3793D5}" dt="2023-10-05T13:18:14.098" v="181"/>
        <pc:sldMkLst>
          <pc:docMk/>
          <pc:sldMk cId="878299591" sldId="1061"/>
        </pc:sldMkLst>
      </pc:sldChg>
      <pc:sldChg chg="add del">
        <pc:chgData name="Vincent Pasquier" userId="0b3f6799-595d-462d-a7d2-50d4075e837c" providerId="ADAL" clId="{69D8E738-629D-4014-8C63-EC484C3793D5}" dt="2023-10-05T13:18:14.098" v="181"/>
        <pc:sldMkLst>
          <pc:docMk/>
          <pc:sldMk cId="1202430372" sldId="1064"/>
        </pc:sldMkLst>
      </pc:sldChg>
      <pc:sldChg chg="add del">
        <pc:chgData name="Vincent Pasquier" userId="0b3f6799-595d-462d-a7d2-50d4075e837c" providerId="ADAL" clId="{69D8E738-629D-4014-8C63-EC484C3793D5}" dt="2023-10-05T13:18:14.098" v="181"/>
        <pc:sldMkLst>
          <pc:docMk/>
          <pc:sldMk cId="3895294270" sldId="1067"/>
        </pc:sldMkLst>
      </pc:sldChg>
      <pc:sldChg chg="add del">
        <pc:chgData name="Vincent Pasquier" userId="0b3f6799-595d-462d-a7d2-50d4075e837c" providerId="ADAL" clId="{69D8E738-629D-4014-8C63-EC484C3793D5}" dt="2023-10-05T13:18:14.098" v="181"/>
        <pc:sldMkLst>
          <pc:docMk/>
          <pc:sldMk cId="156238894" sldId="1068"/>
        </pc:sldMkLst>
      </pc:sldChg>
      <pc:sldChg chg="add">
        <pc:chgData name="Vincent Pasquier" userId="0b3f6799-595d-462d-a7d2-50d4075e837c" providerId="ADAL" clId="{69D8E738-629D-4014-8C63-EC484C3793D5}" dt="2023-10-05T13:14:11.330" v="136"/>
        <pc:sldMkLst>
          <pc:docMk/>
          <pc:sldMk cId="152288363" sldId="1069"/>
        </pc:sldMkLst>
      </pc:sldChg>
      <pc:sldChg chg="del">
        <pc:chgData name="Vincent Pasquier" userId="0b3f6799-595d-462d-a7d2-50d4075e837c" providerId="ADAL" clId="{69D8E738-629D-4014-8C63-EC484C3793D5}" dt="2023-10-05T13:14:01.983" v="135" actId="2696"/>
        <pc:sldMkLst>
          <pc:docMk/>
          <pc:sldMk cId="1805564941" sldId="1069"/>
        </pc:sldMkLst>
      </pc:sldChg>
      <pc:sldChg chg="del">
        <pc:chgData name="Vincent Pasquier" userId="0b3f6799-595d-462d-a7d2-50d4075e837c" providerId="ADAL" clId="{69D8E738-629D-4014-8C63-EC484C3793D5}" dt="2023-10-05T13:09:05.519" v="0" actId="47"/>
        <pc:sldMkLst>
          <pc:docMk/>
          <pc:sldMk cId="1634328614" sldId="1073"/>
        </pc:sldMkLst>
      </pc:sldChg>
      <pc:sldChg chg="add del">
        <pc:chgData name="Vincent Pasquier" userId="0b3f6799-595d-462d-a7d2-50d4075e837c" providerId="ADAL" clId="{69D8E738-629D-4014-8C63-EC484C3793D5}" dt="2023-10-05T13:18:14.098" v="181"/>
        <pc:sldMkLst>
          <pc:docMk/>
          <pc:sldMk cId="3557588927" sldId="1074"/>
        </pc:sldMkLst>
      </pc:sldChg>
      <pc:sldChg chg="add del">
        <pc:chgData name="Vincent Pasquier" userId="0b3f6799-595d-462d-a7d2-50d4075e837c" providerId="ADAL" clId="{69D8E738-629D-4014-8C63-EC484C3793D5}" dt="2023-10-05T13:18:14.098" v="181"/>
        <pc:sldMkLst>
          <pc:docMk/>
          <pc:sldMk cId="2459070443" sldId="1075"/>
        </pc:sldMkLst>
      </pc:sldChg>
      <pc:sldChg chg="modAnim">
        <pc:chgData name="Vincent Pasquier" userId="0b3f6799-595d-462d-a7d2-50d4075e837c" providerId="ADAL" clId="{69D8E738-629D-4014-8C63-EC484C3793D5}" dt="2023-10-05T13:21:13.936" v="185"/>
        <pc:sldMkLst>
          <pc:docMk/>
          <pc:sldMk cId="1494218392" sldId="1076"/>
        </pc:sldMkLst>
      </pc:sldChg>
      <pc:sldChg chg="delSp mod">
        <pc:chgData name="Vincent Pasquier" userId="0b3f6799-595d-462d-a7d2-50d4075e837c" providerId="ADAL" clId="{69D8E738-629D-4014-8C63-EC484C3793D5}" dt="2023-10-05T13:20:19.657" v="183" actId="478"/>
        <pc:sldMkLst>
          <pc:docMk/>
          <pc:sldMk cId="2313580382" sldId="1078"/>
        </pc:sldMkLst>
        <pc:spChg chg="del">
          <ac:chgData name="Vincent Pasquier" userId="0b3f6799-595d-462d-a7d2-50d4075e837c" providerId="ADAL" clId="{69D8E738-629D-4014-8C63-EC484C3793D5}" dt="2023-10-05T13:20:19.657" v="183" actId="478"/>
          <ac:spMkLst>
            <pc:docMk/>
            <pc:sldMk cId="2313580382" sldId="1078"/>
            <ac:spMk id="37" creationId="{D4EB6BCA-5162-B866-2091-67828D726D02}"/>
          </ac:spMkLst>
        </pc:spChg>
        <pc:spChg chg="del">
          <ac:chgData name="Vincent Pasquier" userId="0b3f6799-595d-462d-a7d2-50d4075e837c" providerId="ADAL" clId="{69D8E738-629D-4014-8C63-EC484C3793D5}" dt="2023-10-05T13:20:19.657" v="183" actId="478"/>
          <ac:spMkLst>
            <pc:docMk/>
            <pc:sldMk cId="2313580382" sldId="1078"/>
            <ac:spMk id="38" creationId="{7983C3C8-A6C5-8816-A3EF-3D45B721AA44}"/>
          </ac:spMkLst>
        </pc:spChg>
      </pc:sldChg>
      <pc:sldChg chg="addSp modSp mod">
        <pc:chgData name="Vincent Pasquier" userId="0b3f6799-595d-462d-a7d2-50d4075e837c" providerId="ADAL" clId="{69D8E738-629D-4014-8C63-EC484C3793D5}" dt="2023-10-10T13:01:25.202" v="444" actId="14100"/>
        <pc:sldMkLst>
          <pc:docMk/>
          <pc:sldMk cId="2689995205" sldId="1083"/>
        </pc:sldMkLst>
        <pc:spChg chg="add mod">
          <ac:chgData name="Vincent Pasquier" userId="0b3f6799-595d-462d-a7d2-50d4075e837c" providerId="ADAL" clId="{69D8E738-629D-4014-8C63-EC484C3793D5}" dt="2023-10-10T13:01:25.202" v="444" actId="14100"/>
          <ac:spMkLst>
            <pc:docMk/>
            <pc:sldMk cId="2689995205" sldId="1083"/>
            <ac:spMk id="7" creationId="{EF07C69D-FFCA-B22E-485A-02ED9AA10C24}"/>
          </ac:spMkLst>
        </pc:spChg>
      </pc:sldChg>
      <pc:sldChg chg="addSp modSp add mod">
        <pc:chgData name="Vincent Pasquier" userId="0b3f6799-595d-462d-a7d2-50d4075e837c" providerId="ADAL" clId="{69D8E738-629D-4014-8C63-EC484C3793D5}" dt="2023-10-05T13:13:41.747" v="134" actId="1076"/>
        <pc:sldMkLst>
          <pc:docMk/>
          <pc:sldMk cId="3175863187" sldId="1093"/>
        </pc:sldMkLst>
        <pc:spChg chg="add mod">
          <ac:chgData name="Vincent Pasquier" userId="0b3f6799-595d-462d-a7d2-50d4075e837c" providerId="ADAL" clId="{69D8E738-629D-4014-8C63-EC484C3793D5}" dt="2023-10-05T13:13:35.529" v="132" actId="1076"/>
          <ac:spMkLst>
            <pc:docMk/>
            <pc:sldMk cId="3175863187" sldId="1093"/>
            <ac:spMk id="4" creationId="{51C61CB7-E1B9-AB12-745E-C1B2AFBA0363}"/>
          </ac:spMkLst>
        </pc:spChg>
        <pc:spChg chg="add mod">
          <ac:chgData name="Vincent Pasquier" userId="0b3f6799-595d-462d-a7d2-50d4075e837c" providerId="ADAL" clId="{69D8E738-629D-4014-8C63-EC484C3793D5}" dt="2023-10-05T13:13:41.747" v="134" actId="1076"/>
          <ac:spMkLst>
            <pc:docMk/>
            <pc:sldMk cId="3175863187" sldId="1093"/>
            <ac:spMk id="5" creationId="{3870EC23-51B0-108A-F2BB-C725098CC225}"/>
          </ac:spMkLst>
        </pc:spChg>
        <pc:spChg chg="mod">
          <ac:chgData name="Vincent Pasquier" userId="0b3f6799-595d-462d-a7d2-50d4075e837c" providerId="ADAL" clId="{69D8E738-629D-4014-8C63-EC484C3793D5}" dt="2023-10-05T13:12:14.160" v="48" actId="113"/>
          <ac:spMkLst>
            <pc:docMk/>
            <pc:sldMk cId="3175863187" sldId="1093"/>
            <ac:spMk id="7" creationId="{3046B253-B27A-62EA-94E3-E55F02ACD12E}"/>
          </ac:spMkLst>
        </pc:spChg>
        <pc:spChg chg="mod">
          <ac:chgData name="Vincent Pasquier" userId="0b3f6799-595d-462d-a7d2-50d4075e837c" providerId="ADAL" clId="{69D8E738-629D-4014-8C63-EC484C3793D5}" dt="2023-10-05T13:12:29.859" v="53" actId="14100"/>
          <ac:spMkLst>
            <pc:docMk/>
            <pc:sldMk cId="3175863187" sldId="1093"/>
            <ac:spMk id="8" creationId="{0C876AAD-96F9-96B4-396B-6D14D94FE8E1}"/>
          </ac:spMkLst>
        </pc:spChg>
        <pc:picChg chg="add mod">
          <ac:chgData name="Vincent Pasquier" userId="0b3f6799-595d-462d-a7d2-50d4075e837c" providerId="ADAL" clId="{69D8E738-629D-4014-8C63-EC484C3793D5}" dt="2023-10-05T13:11:54.440" v="30" actId="1076"/>
          <ac:picMkLst>
            <pc:docMk/>
            <pc:sldMk cId="3175863187" sldId="1093"/>
            <ac:picMk id="2" creationId="{2263BD39-4D69-D3F4-155E-C07DDD3EB2F8}"/>
          </ac:picMkLst>
        </pc:picChg>
        <pc:picChg chg="add mod">
          <ac:chgData name="Vincent Pasquier" userId="0b3f6799-595d-462d-a7d2-50d4075e837c" providerId="ADAL" clId="{69D8E738-629D-4014-8C63-EC484C3793D5}" dt="2023-10-05T13:11:59.770" v="32" actId="14100"/>
          <ac:picMkLst>
            <pc:docMk/>
            <pc:sldMk cId="3175863187" sldId="1093"/>
            <ac:picMk id="3" creationId="{3469D635-54F4-4685-9C74-94D8B5918407}"/>
          </ac:picMkLst>
        </pc:picChg>
        <pc:picChg chg="mod">
          <ac:chgData name="Vincent Pasquier" userId="0b3f6799-595d-462d-a7d2-50d4075e837c" providerId="ADAL" clId="{69D8E738-629D-4014-8C63-EC484C3793D5}" dt="2023-10-05T13:09:40.042" v="8" actId="1076"/>
          <ac:picMkLst>
            <pc:docMk/>
            <pc:sldMk cId="3175863187" sldId="1093"/>
            <ac:picMk id="6" creationId="{72A4AB2D-F592-9EB7-7B00-3B2363E54C15}"/>
          </ac:picMkLst>
        </pc:picChg>
        <pc:picChg chg="mod">
          <ac:chgData name="Vincent Pasquier" userId="0b3f6799-595d-462d-a7d2-50d4075e837c" providerId="ADAL" clId="{69D8E738-629D-4014-8C63-EC484C3793D5}" dt="2023-10-05T13:09:42.266" v="9" actId="1076"/>
          <ac:picMkLst>
            <pc:docMk/>
            <pc:sldMk cId="3175863187" sldId="1093"/>
            <ac:picMk id="1026" creationId="{DC0D3A45-2582-22ED-75F4-7C73CEC0280B}"/>
          </ac:picMkLst>
        </pc:picChg>
      </pc:sldChg>
      <pc:sldChg chg="addSp delSp modSp add mod">
        <pc:chgData name="Vincent Pasquier" userId="0b3f6799-595d-462d-a7d2-50d4075e837c" providerId="ADAL" clId="{69D8E738-629D-4014-8C63-EC484C3793D5}" dt="2023-10-05T13:15:58.662" v="150" actId="688"/>
        <pc:sldMkLst>
          <pc:docMk/>
          <pc:sldMk cId="2297442135" sldId="1094"/>
        </pc:sldMkLst>
        <pc:spChg chg="del">
          <ac:chgData name="Vincent Pasquier" userId="0b3f6799-595d-462d-a7d2-50d4075e837c" providerId="ADAL" clId="{69D8E738-629D-4014-8C63-EC484C3793D5}" dt="2023-10-05T13:14:34.133" v="138" actId="478"/>
          <ac:spMkLst>
            <pc:docMk/>
            <pc:sldMk cId="2297442135" sldId="1094"/>
            <ac:spMk id="4" creationId="{51C61CB7-E1B9-AB12-745E-C1B2AFBA0363}"/>
          </ac:spMkLst>
        </pc:spChg>
        <pc:spChg chg="del">
          <ac:chgData name="Vincent Pasquier" userId="0b3f6799-595d-462d-a7d2-50d4075e837c" providerId="ADAL" clId="{69D8E738-629D-4014-8C63-EC484C3793D5}" dt="2023-10-05T13:14:34.133" v="138" actId="478"/>
          <ac:spMkLst>
            <pc:docMk/>
            <pc:sldMk cId="2297442135" sldId="1094"/>
            <ac:spMk id="5" creationId="{3870EC23-51B0-108A-F2BB-C725098CC225}"/>
          </ac:spMkLst>
        </pc:spChg>
        <pc:spChg chg="del">
          <ac:chgData name="Vincent Pasquier" userId="0b3f6799-595d-462d-a7d2-50d4075e837c" providerId="ADAL" clId="{69D8E738-629D-4014-8C63-EC484C3793D5}" dt="2023-10-05T13:14:34.133" v="138" actId="478"/>
          <ac:spMkLst>
            <pc:docMk/>
            <pc:sldMk cId="2297442135" sldId="1094"/>
            <ac:spMk id="7" creationId="{3046B253-B27A-62EA-94E3-E55F02ACD12E}"/>
          </ac:spMkLst>
        </pc:spChg>
        <pc:spChg chg="del">
          <ac:chgData name="Vincent Pasquier" userId="0b3f6799-595d-462d-a7d2-50d4075e837c" providerId="ADAL" clId="{69D8E738-629D-4014-8C63-EC484C3793D5}" dt="2023-10-05T13:14:34.133" v="138" actId="478"/>
          <ac:spMkLst>
            <pc:docMk/>
            <pc:sldMk cId="2297442135" sldId="1094"/>
            <ac:spMk id="8" creationId="{0C876AAD-96F9-96B4-396B-6D14D94FE8E1}"/>
          </ac:spMkLst>
        </pc:spChg>
        <pc:picChg chg="del">
          <ac:chgData name="Vincent Pasquier" userId="0b3f6799-595d-462d-a7d2-50d4075e837c" providerId="ADAL" clId="{69D8E738-629D-4014-8C63-EC484C3793D5}" dt="2023-10-05T13:14:34.133" v="138" actId="478"/>
          <ac:picMkLst>
            <pc:docMk/>
            <pc:sldMk cId="2297442135" sldId="1094"/>
            <ac:picMk id="2" creationId="{2263BD39-4D69-D3F4-155E-C07DDD3EB2F8}"/>
          </ac:picMkLst>
        </pc:picChg>
        <pc:picChg chg="del">
          <ac:chgData name="Vincent Pasquier" userId="0b3f6799-595d-462d-a7d2-50d4075e837c" providerId="ADAL" clId="{69D8E738-629D-4014-8C63-EC484C3793D5}" dt="2023-10-05T13:14:34.133" v="138" actId="478"/>
          <ac:picMkLst>
            <pc:docMk/>
            <pc:sldMk cId="2297442135" sldId="1094"/>
            <ac:picMk id="3" creationId="{3469D635-54F4-4685-9C74-94D8B5918407}"/>
          </ac:picMkLst>
        </pc:picChg>
        <pc:picChg chg="del">
          <ac:chgData name="Vincent Pasquier" userId="0b3f6799-595d-462d-a7d2-50d4075e837c" providerId="ADAL" clId="{69D8E738-629D-4014-8C63-EC484C3793D5}" dt="2023-10-05T13:14:34.133" v="138" actId="478"/>
          <ac:picMkLst>
            <pc:docMk/>
            <pc:sldMk cId="2297442135" sldId="1094"/>
            <ac:picMk id="6" creationId="{72A4AB2D-F592-9EB7-7B00-3B2363E54C15}"/>
          </ac:picMkLst>
        </pc:picChg>
        <pc:picChg chg="add del mod modCrop">
          <ac:chgData name="Vincent Pasquier" userId="0b3f6799-595d-462d-a7d2-50d4075e837c" providerId="ADAL" clId="{69D8E738-629D-4014-8C63-EC484C3793D5}" dt="2023-10-05T13:15:37.038" v="141" actId="478"/>
          <ac:picMkLst>
            <pc:docMk/>
            <pc:sldMk cId="2297442135" sldId="1094"/>
            <ac:picMk id="9" creationId="{276A4BD6-035D-5590-9E58-DDA7560ED8B2}"/>
          </ac:picMkLst>
        </pc:picChg>
        <pc:picChg chg="add mod modCrop">
          <ac:chgData name="Vincent Pasquier" userId="0b3f6799-595d-462d-a7d2-50d4075e837c" providerId="ADAL" clId="{69D8E738-629D-4014-8C63-EC484C3793D5}" dt="2023-10-05T13:15:58.662" v="150" actId="688"/>
          <ac:picMkLst>
            <pc:docMk/>
            <pc:sldMk cId="2297442135" sldId="1094"/>
            <ac:picMk id="11" creationId="{21FD4131-F93E-4F08-68C9-E90BFAE23668}"/>
          </ac:picMkLst>
        </pc:picChg>
        <pc:picChg chg="del">
          <ac:chgData name="Vincent Pasquier" userId="0b3f6799-595d-462d-a7d2-50d4075e837c" providerId="ADAL" clId="{69D8E738-629D-4014-8C63-EC484C3793D5}" dt="2023-10-05T13:14:34.133" v="138" actId="478"/>
          <ac:picMkLst>
            <pc:docMk/>
            <pc:sldMk cId="2297442135" sldId="1094"/>
            <ac:picMk id="1026" creationId="{DC0D3A45-2582-22ED-75F4-7C73CEC0280B}"/>
          </ac:picMkLst>
        </pc:picChg>
      </pc:sldChg>
      <pc:sldChg chg="addSp delSp modSp add mod delAnim">
        <pc:chgData name="Vincent Pasquier" userId="0b3f6799-595d-462d-a7d2-50d4075e837c" providerId="ADAL" clId="{69D8E738-629D-4014-8C63-EC484C3793D5}" dt="2023-10-05T14:17:44.899" v="229" actId="1076"/>
        <pc:sldMkLst>
          <pc:docMk/>
          <pc:sldMk cId="785139614" sldId="1095"/>
        </pc:sldMkLst>
        <pc:spChg chg="mod">
          <ac:chgData name="Vincent Pasquier" userId="0b3f6799-595d-462d-a7d2-50d4075e837c" providerId="ADAL" clId="{69D8E738-629D-4014-8C63-EC484C3793D5}" dt="2023-10-05T14:17:15.730" v="225" actId="20577"/>
          <ac:spMkLst>
            <pc:docMk/>
            <pc:sldMk cId="785139614" sldId="1095"/>
            <ac:spMk id="2" creationId="{F30C4BE9-64E8-46D0-9587-82E6466FA942}"/>
          </ac:spMkLst>
        </pc:spChg>
        <pc:spChg chg="del">
          <ac:chgData name="Vincent Pasquier" userId="0b3f6799-595d-462d-a7d2-50d4075e837c" providerId="ADAL" clId="{69D8E738-629D-4014-8C63-EC484C3793D5}" dt="2023-10-05T14:17:18.500" v="226" actId="478"/>
          <ac:spMkLst>
            <pc:docMk/>
            <pc:sldMk cId="785139614" sldId="1095"/>
            <ac:spMk id="15" creationId="{BCE413B8-3E20-DB87-EC22-D96EDCEA3CBA}"/>
          </ac:spMkLst>
        </pc:spChg>
        <pc:spChg chg="del">
          <ac:chgData name="Vincent Pasquier" userId="0b3f6799-595d-462d-a7d2-50d4075e837c" providerId="ADAL" clId="{69D8E738-629D-4014-8C63-EC484C3793D5}" dt="2023-10-05T14:17:18.500" v="226" actId="478"/>
          <ac:spMkLst>
            <pc:docMk/>
            <pc:sldMk cId="785139614" sldId="1095"/>
            <ac:spMk id="16" creationId="{31847C2A-1CF3-555C-4159-6FE023AACA07}"/>
          </ac:spMkLst>
        </pc:spChg>
        <pc:spChg chg="del">
          <ac:chgData name="Vincent Pasquier" userId="0b3f6799-595d-462d-a7d2-50d4075e837c" providerId="ADAL" clId="{69D8E738-629D-4014-8C63-EC484C3793D5}" dt="2023-10-05T14:17:18.500" v="226" actId="478"/>
          <ac:spMkLst>
            <pc:docMk/>
            <pc:sldMk cId="785139614" sldId="1095"/>
            <ac:spMk id="27" creationId="{BF592792-F3DA-DFBE-C04B-F66E7CF52FC9}"/>
          </ac:spMkLst>
        </pc:spChg>
        <pc:spChg chg="del">
          <ac:chgData name="Vincent Pasquier" userId="0b3f6799-595d-462d-a7d2-50d4075e837c" providerId="ADAL" clId="{69D8E738-629D-4014-8C63-EC484C3793D5}" dt="2023-10-05T14:17:18.500" v="226" actId="478"/>
          <ac:spMkLst>
            <pc:docMk/>
            <pc:sldMk cId="785139614" sldId="1095"/>
            <ac:spMk id="28" creationId="{CD6986B7-E769-E61B-C270-B3A8BCF05306}"/>
          </ac:spMkLst>
        </pc:spChg>
        <pc:spChg chg="del">
          <ac:chgData name="Vincent Pasquier" userId="0b3f6799-595d-462d-a7d2-50d4075e837c" providerId="ADAL" clId="{69D8E738-629D-4014-8C63-EC484C3793D5}" dt="2023-10-05T14:17:18.500" v="226" actId="478"/>
          <ac:spMkLst>
            <pc:docMk/>
            <pc:sldMk cId="785139614" sldId="1095"/>
            <ac:spMk id="32" creationId="{E5C55D52-D144-2B39-9105-6CD49890CACB}"/>
          </ac:spMkLst>
        </pc:spChg>
        <pc:spChg chg="del">
          <ac:chgData name="Vincent Pasquier" userId="0b3f6799-595d-462d-a7d2-50d4075e837c" providerId="ADAL" clId="{69D8E738-629D-4014-8C63-EC484C3793D5}" dt="2023-10-05T14:17:18.500" v="226" actId="478"/>
          <ac:spMkLst>
            <pc:docMk/>
            <pc:sldMk cId="785139614" sldId="1095"/>
            <ac:spMk id="38" creationId="{35A83943-5EDC-1941-6512-1FD5668D6905}"/>
          </ac:spMkLst>
        </pc:spChg>
        <pc:picChg chg="add mod">
          <ac:chgData name="Vincent Pasquier" userId="0b3f6799-595d-462d-a7d2-50d4075e837c" providerId="ADAL" clId="{69D8E738-629D-4014-8C63-EC484C3793D5}" dt="2023-10-05T14:17:44.899" v="229" actId="1076"/>
          <ac:picMkLst>
            <pc:docMk/>
            <pc:sldMk cId="785139614" sldId="1095"/>
            <ac:picMk id="4" creationId="{2992609E-0D86-D11C-58D0-C9B8DC6744EF}"/>
          </ac:picMkLst>
        </pc:picChg>
        <pc:cxnChg chg="del mod">
          <ac:chgData name="Vincent Pasquier" userId="0b3f6799-595d-462d-a7d2-50d4075e837c" providerId="ADAL" clId="{69D8E738-629D-4014-8C63-EC484C3793D5}" dt="2023-10-05T14:17:18.500" v="226" actId="478"/>
          <ac:cxnSpMkLst>
            <pc:docMk/>
            <pc:sldMk cId="785139614" sldId="1095"/>
            <ac:cxnSpMk id="18" creationId="{810B2862-B1A4-E8DB-ACAD-75CC04E92ED7}"/>
          </ac:cxnSpMkLst>
        </pc:cxnChg>
        <pc:cxnChg chg="del mod">
          <ac:chgData name="Vincent Pasquier" userId="0b3f6799-595d-462d-a7d2-50d4075e837c" providerId="ADAL" clId="{69D8E738-629D-4014-8C63-EC484C3793D5}" dt="2023-10-05T14:17:18.500" v="226" actId="478"/>
          <ac:cxnSpMkLst>
            <pc:docMk/>
            <pc:sldMk cId="785139614" sldId="1095"/>
            <ac:cxnSpMk id="21" creationId="{3869CDB6-6149-FF3E-7F80-BC9B0B87B988}"/>
          </ac:cxnSpMkLst>
        </pc:cxnChg>
        <pc:cxnChg chg="del mod">
          <ac:chgData name="Vincent Pasquier" userId="0b3f6799-595d-462d-a7d2-50d4075e837c" providerId="ADAL" clId="{69D8E738-629D-4014-8C63-EC484C3793D5}" dt="2023-10-05T14:17:18.500" v="226" actId="478"/>
          <ac:cxnSpMkLst>
            <pc:docMk/>
            <pc:sldMk cId="785139614" sldId="1095"/>
            <ac:cxnSpMk id="24" creationId="{FD21CDDC-0C7C-6131-77C8-0AE701F54BCE}"/>
          </ac:cxnSpMkLst>
        </pc:cxnChg>
        <pc:cxnChg chg="del mod">
          <ac:chgData name="Vincent Pasquier" userId="0b3f6799-595d-462d-a7d2-50d4075e837c" providerId="ADAL" clId="{69D8E738-629D-4014-8C63-EC484C3793D5}" dt="2023-10-05T14:17:18.500" v="226" actId="478"/>
          <ac:cxnSpMkLst>
            <pc:docMk/>
            <pc:sldMk cId="785139614" sldId="1095"/>
            <ac:cxnSpMk id="25" creationId="{3888068A-146C-24BF-90F1-17A7A0364763}"/>
          </ac:cxnSpMkLst>
        </pc:cxnChg>
      </pc:sldChg>
      <pc:sldChg chg="new del">
        <pc:chgData name="Vincent Pasquier" userId="0b3f6799-595d-462d-a7d2-50d4075e837c" providerId="ADAL" clId="{69D8E738-629D-4014-8C63-EC484C3793D5}" dt="2023-10-05T14:16:56.118" v="187" actId="47"/>
        <pc:sldMkLst>
          <pc:docMk/>
          <pc:sldMk cId="2090785748" sldId="1095"/>
        </pc:sldMkLst>
      </pc:sldChg>
      <pc:sldMasterChg chg="delSldLayout">
        <pc:chgData name="Vincent Pasquier" userId="0b3f6799-595d-462d-a7d2-50d4075e837c" providerId="ADAL" clId="{69D8E738-629D-4014-8C63-EC484C3793D5}" dt="2023-10-05T13:18:11.479" v="180" actId="47"/>
        <pc:sldMasterMkLst>
          <pc:docMk/>
          <pc:sldMasterMk cId="0" sldId="2147483648"/>
        </pc:sldMasterMkLst>
        <pc:sldLayoutChg chg="del">
          <pc:chgData name="Vincent Pasquier" userId="0b3f6799-595d-462d-a7d2-50d4075e837c" providerId="ADAL" clId="{69D8E738-629D-4014-8C63-EC484C3793D5}" dt="2023-10-05T13:09:05.519" v="0" actId="47"/>
          <pc:sldLayoutMkLst>
            <pc:docMk/>
            <pc:sldMasterMk cId="0" sldId="2147483648"/>
            <pc:sldLayoutMk cId="1224865453" sldId="2147483670"/>
          </pc:sldLayoutMkLst>
        </pc:sldLayoutChg>
        <pc:sldLayoutChg chg="del">
          <pc:chgData name="Vincent Pasquier" userId="0b3f6799-595d-462d-a7d2-50d4075e837c" providerId="ADAL" clId="{69D8E738-629D-4014-8C63-EC484C3793D5}" dt="2023-10-05T13:18:11.479" v="180" actId="47"/>
          <pc:sldLayoutMkLst>
            <pc:docMk/>
            <pc:sldMasterMk cId="0" sldId="2147483648"/>
            <pc:sldLayoutMk cId="6938028" sldId="2147483684"/>
          </pc:sldLayoutMkLst>
        </pc:sldLayoutChg>
      </pc:sldMaster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C7E8DA3-D737-4A34-91D1-78375EA4DF4F}" type="doc">
      <dgm:prSet loTypeId="urn:microsoft.com/office/officeart/2005/8/layout/h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fr-CA"/>
        </a:p>
      </dgm:t>
    </dgm:pt>
    <dgm:pt modelId="{529F0DF0-A7DF-492F-9F90-B6143FC86333}">
      <dgm:prSet phldrT="[Texte]" custT="1"/>
      <dgm:spPr/>
      <dgm:t>
        <a:bodyPr/>
        <a:lstStyle/>
        <a:p>
          <a:r>
            <a:rPr lang="fr-CA" sz="1800" b="0" kern="1200" dirty="0">
              <a:latin typeface="Visby CF Bold" pitchFamily="50" charset="0"/>
            </a:rPr>
            <a:t>Nous (HEC Montréal)</a:t>
          </a:r>
          <a:endParaRPr lang="fr-CA" sz="1800" b="0" kern="1200" dirty="0">
            <a:latin typeface="Visby CF Bold" pitchFamily="50" charset="0"/>
            <a:ea typeface="+mn-ea"/>
            <a:cs typeface="+mn-cs"/>
          </a:endParaRPr>
        </a:p>
      </dgm:t>
    </dgm:pt>
    <dgm:pt modelId="{E6304152-5DDA-40F8-BB3D-1E7B01CB28DD}" type="parTrans" cxnId="{014E9B77-633F-4250-9319-092B493FACB9}">
      <dgm:prSet/>
      <dgm:spPr/>
      <dgm:t>
        <a:bodyPr/>
        <a:lstStyle/>
        <a:p>
          <a:endParaRPr lang="fr-CA">
            <a:latin typeface="Visby CF" pitchFamily="50" charset="0"/>
          </a:endParaRPr>
        </a:p>
      </dgm:t>
    </dgm:pt>
    <dgm:pt modelId="{62D4DC88-F417-4D5F-8EB9-1D19FE9AC996}" type="sibTrans" cxnId="{014E9B77-633F-4250-9319-092B493FACB9}">
      <dgm:prSet/>
      <dgm:spPr/>
      <dgm:t>
        <a:bodyPr/>
        <a:lstStyle/>
        <a:p>
          <a:endParaRPr lang="fr-CA">
            <a:latin typeface="Visby CF" pitchFamily="50" charset="0"/>
          </a:endParaRPr>
        </a:p>
      </dgm:t>
    </dgm:pt>
    <dgm:pt modelId="{1BEDBAA7-3E8E-402B-8314-F4DB27784AEA}">
      <dgm:prSet phldrT="[Texte]"/>
      <dgm:spPr/>
      <dgm:t>
        <a:bodyPr/>
        <a:lstStyle/>
        <a:p>
          <a:r>
            <a:rPr lang="fr-CA" sz="1700" b="1" dirty="0">
              <a:solidFill>
                <a:schemeClr val="accent2"/>
              </a:solidFill>
              <a:latin typeface="Visby CF" pitchFamily="50" charset="0"/>
            </a:rPr>
            <a:t>Expertise et moyens humains</a:t>
          </a:r>
        </a:p>
      </dgm:t>
    </dgm:pt>
    <dgm:pt modelId="{8B30A5A4-D715-4775-9FEA-624C4BC86C2B}" type="parTrans" cxnId="{111B4DFD-9D3D-4DE7-9240-97207A216C64}">
      <dgm:prSet/>
      <dgm:spPr/>
      <dgm:t>
        <a:bodyPr/>
        <a:lstStyle/>
        <a:p>
          <a:endParaRPr lang="fr-CA">
            <a:latin typeface="Visby CF" pitchFamily="50" charset="0"/>
          </a:endParaRPr>
        </a:p>
      </dgm:t>
    </dgm:pt>
    <dgm:pt modelId="{F5F80F48-DFDC-4511-A818-4A4BA79AEFA1}" type="sibTrans" cxnId="{111B4DFD-9D3D-4DE7-9240-97207A216C64}">
      <dgm:prSet/>
      <dgm:spPr/>
      <dgm:t>
        <a:bodyPr/>
        <a:lstStyle/>
        <a:p>
          <a:endParaRPr lang="fr-CA">
            <a:latin typeface="Visby CF" pitchFamily="50" charset="0"/>
          </a:endParaRPr>
        </a:p>
      </dgm:t>
    </dgm:pt>
    <dgm:pt modelId="{28CEA8B2-A941-4459-8FBB-26DE7E0B58F3}">
      <dgm:prSet phldrT="[Texte]" custT="1"/>
      <dgm:spPr>
        <a:solidFill>
          <a:srgbClr val="F0C169"/>
        </a:solidFill>
        <a:ln>
          <a:noFill/>
        </a:ln>
      </dgm:spPr>
      <dgm:t>
        <a:bodyPr/>
        <a:lstStyle/>
        <a:p>
          <a:r>
            <a:rPr lang="fr-CA" sz="1800" b="0" kern="1200" dirty="0">
              <a:solidFill>
                <a:schemeClr val="accent6">
                  <a:lumMod val="50000"/>
                </a:schemeClr>
              </a:solidFill>
              <a:latin typeface="Visby CF Bold" pitchFamily="50" charset="0"/>
              <a:ea typeface="+mn-ea"/>
              <a:cs typeface="+mn-cs"/>
            </a:rPr>
            <a:t>Vous (FNCC-CSN)</a:t>
          </a:r>
        </a:p>
      </dgm:t>
    </dgm:pt>
    <dgm:pt modelId="{DE248754-4045-4EB7-A6BC-B61C45E056AF}" type="parTrans" cxnId="{D9E5049C-B5D0-4771-BA20-42C99E220A13}">
      <dgm:prSet/>
      <dgm:spPr/>
      <dgm:t>
        <a:bodyPr/>
        <a:lstStyle/>
        <a:p>
          <a:endParaRPr lang="fr-CA">
            <a:latin typeface="Visby CF" pitchFamily="50" charset="0"/>
          </a:endParaRPr>
        </a:p>
      </dgm:t>
    </dgm:pt>
    <dgm:pt modelId="{55ED5D75-698F-4298-B675-29CB816DAEBB}" type="sibTrans" cxnId="{D9E5049C-B5D0-4771-BA20-42C99E220A13}">
      <dgm:prSet/>
      <dgm:spPr/>
      <dgm:t>
        <a:bodyPr/>
        <a:lstStyle/>
        <a:p>
          <a:endParaRPr lang="fr-CA">
            <a:latin typeface="Visby CF" pitchFamily="50" charset="0"/>
          </a:endParaRPr>
        </a:p>
      </dgm:t>
    </dgm:pt>
    <dgm:pt modelId="{2CC849AB-392A-4657-9D81-7B3E45E5A82B}">
      <dgm:prSet phldrT="[Texte]"/>
      <dgm:spPr>
        <a:solidFill>
          <a:schemeClr val="accent6">
            <a:alpha val="90000"/>
          </a:schemeClr>
        </a:solidFill>
        <a:ln>
          <a:noFill/>
        </a:ln>
      </dgm:spPr>
      <dgm:t>
        <a:bodyPr/>
        <a:lstStyle/>
        <a:p>
          <a:pPr algn="l"/>
          <a:r>
            <a:rPr lang="fr-CA" sz="1700" b="1" dirty="0">
              <a:solidFill>
                <a:schemeClr val="accent6">
                  <a:lumMod val="50000"/>
                </a:schemeClr>
              </a:solidFill>
              <a:latin typeface="Visby CF" pitchFamily="50" charset="0"/>
            </a:rPr>
            <a:t>Comité de suivi</a:t>
          </a:r>
          <a:endParaRPr lang="fr-CA" sz="1700" dirty="0">
            <a:solidFill>
              <a:schemeClr val="accent6">
                <a:lumMod val="50000"/>
              </a:schemeClr>
            </a:solidFill>
            <a:latin typeface="Visby CF" pitchFamily="50" charset="0"/>
          </a:endParaRPr>
        </a:p>
      </dgm:t>
    </dgm:pt>
    <dgm:pt modelId="{9BA91DBA-668E-4240-9066-FFD50C3977BB}" type="parTrans" cxnId="{457A4BFB-F993-41CF-BC04-5F74AA9DFC4D}">
      <dgm:prSet/>
      <dgm:spPr/>
      <dgm:t>
        <a:bodyPr/>
        <a:lstStyle/>
        <a:p>
          <a:endParaRPr lang="fr-CA">
            <a:latin typeface="Visby CF" pitchFamily="50" charset="0"/>
          </a:endParaRPr>
        </a:p>
      </dgm:t>
    </dgm:pt>
    <dgm:pt modelId="{84BBD0FF-0513-4D27-8F8F-6D46C57C6873}" type="sibTrans" cxnId="{457A4BFB-F993-41CF-BC04-5F74AA9DFC4D}">
      <dgm:prSet/>
      <dgm:spPr/>
      <dgm:t>
        <a:bodyPr/>
        <a:lstStyle/>
        <a:p>
          <a:endParaRPr lang="fr-CA">
            <a:latin typeface="Visby CF" pitchFamily="50" charset="0"/>
          </a:endParaRPr>
        </a:p>
      </dgm:t>
    </dgm:pt>
    <dgm:pt modelId="{33302222-2A7E-492F-96F8-F61A92F81B33}">
      <dgm:prSet phldrT="[Texte]"/>
      <dgm:spPr/>
      <dgm:t>
        <a:bodyPr/>
        <a:lstStyle/>
        <a:p>
          <a:r>
            <a:rPr lang="fr-CA" sz="1700" b="1" dirty="0">
              <a:solidFill>
                <a:schemeClr val="accent2"/>
              </a:solidFill>
              <a:latin typeface="Visby CF" pitchFamily="50" charset="0"/>
            </a:rPr>
            <a:t>Moyens matériels et financiers</a:t>
          </a:r>
        </a:p>
      </dgm:t>
    </dgm:pt>
    <dgm:pt modelId="{44CB4917-B262-4448-A54A-7EC54BC417DC}" type="parTrans" cxnId="{BA2DF800-35A4-43BB-800F-628B389375A0}">
      <dgm:prSet/>
      <dgm:spPr/>
      <dgm:t>
        <a:bodyPr/>
        <a:lstStyle/>
        <a:p>
          <a:endParaRPr lang="fr-CA">
            <a:latin typeface="Visby CF" pitchFamily="50" charset="0"/>
          </a:endParaRPr>
        </a:p>
      </dgm:t>
    </dgm:pt>
    <dgm:pt modelId="{779C06BE-837E-4047-B631-018AAD2715F4}" type="sibTrans" cxnId="{BA2DF800-35A4-43BB-800F-628B389375A0}">
      <dgm:prSet/>
      <dgm:spPr/>
      <dgm:t>
        <a:bodyPr/>
        <a:lstStyle/>
        <a:p>
          <a:endParaRPr lang="fr-CA">
            <a:latin typeface="Visby CF" pitchFamily="50" charset="0"/>
          </a:endParaRPr>
        </a:p>
      </dgm:t>
    </dgm:pt>
    <dgm:pt modelId="{436C758D-392C-49BB-911D-A88C31F34C14}">
      <dgm:prSet phldrT="[Texte]" custT="1"/>
      <dgm:spPr/>
      <dgm:t>
        <a:bodyPr/>
        <a:lstStyle/>
        <a:p>
          <a:endParaRPr lang="fr-CA" sz="800" dirty="0">
            <a:solidFill>
              <a:schemeClr val="accent2"/>
            </a:solidFill>
            <a:latin typeface="Visby CF" pitchFamily="50" charset="0"/>
          </a:endParaRPr>
        </a:p>
      </dgm:t>
    </dgm:pt>
    <dgm:pt modelId="{AD0D72D7-07D2-4433-9209-583783029773}" type="parTrans" cxnId="{15982738-B236-41F1-94F5-444223E0E9D9}">
      <dgm:prSet/>
      <dgm:spPr/>
      <dgm:t>
        <a:bodyPr/>
        <a:lstStyle/>
        <a:p>
          <a:endParaRPr lang="fr-CA"/>
        </a:p>
      </dgm:t>
    </dgm:pt>
    <dgm:pt modelId="{58512F51-78F9-460E-901B-849A81A869AF}" type="sibTrans" cxnId="{15982738-B236-41F1-94F5-444223E0E9D9}">
      <dgm:prSet/>
      <dgm:spPr/>
      <dgm:t>
        <a:bodyPr/>
        <a:lstStyle/>
        <a:p>
          <a:endParaRPr lang="fr-CA"/>
        </a:p>
      </dgm:t>
    </dgm:pt>
    <dgm:pt modelId="{613DA68D-5661-44A9-8ED5-D79D44489C8D}">
      <dgm:prSet phldrT="[Texte]"/>
      <dgm:spPr/>
      <dgm:t>
        <a:bodyPr/>
        <a:lstStyle/>
        <a:p>
          <a:r>
            <a:rPr lang="fr-CA" sz="1700" b="1" dirty="0">
              <a:solidFill>
                <a:schemeClr val="accent2"/>
              </a:solidFill>
              <a:latin typeface="Visby CF" pitchFamily="50" charset="0"/>
            </a:rPr>
            <a:t>Connaissances</a:t>
          </a:r>
        </a:p>
      </dgm:t>
    </dgm:pt>
    <dgm:pt modelId="{BB09E475-6C0F-4D98-AD0D-E1685CF4E4FF}" type="parTrans" cxnId="{AA6F6674-206D-4873-83D2-A5781FAB0573}">
      <dgm:prSet/>
      <dgm:spPr/>
      <dgm:t>
        <a:bodyPr/>
        <a:lstStyle/>
        <a:p>
          <a:endParaRPr lang="fr-CA"/>
        </a:p>
      </dgm:t>
    </dgm:pt>
    <dgm:pt modelId="{812EECF9-E68C-45AC-AADB-34167CE08A60}" type="sibTrans" cxnId="{AA6F6674-206D-4873-83D2-A5781FAB0573}">
      <dgm:prSet/>
      <dgm:spPr/>
      <dgm:t>
        <a:bodyPr/>
        <a:lstStyle/>
        <a:p>
          <a:endParaRPr lang="fr-CA"/>
        </a:p>
      </dgm:t>
    </dgm:pt>
    <dgm:pt modelId="{60D772E0-0423-4F98-8CF8-DC2A3E9812E8}">
      <dgm:prSet phldrT="[Texte]" custT="1"/>
      <dgm:spPr/>
      <dgm:t>
        <a:bodyPr/>
        <a:lstStyle/>
        <a:p>
          <a:endParaRPr lang="fr-CA" sz="800" dirty="0">
            <a:solidFill>
              <a:schemeClr val="accent2"/>
            </a:solidFill>
            <a:latin typeface="Visby CF" pitchFamily="50" charset="0"/>
          </a:endParaRPr>
        </a:p>
      </dgm:t>
    </dgm:pt>
    <dgm:pt modelId="{770A9759-5349-4E17-A888-EACF3832F2AD}" type="parTrans" cxnId="{9BDC4DC6-ED98-4778-B983-4346BF3FC492}">
      <dgm:prSet/>
      <dgm:spPr/>
      <dgm:t>
        <a:bodyPr/>
        <a:lstStyle/>
        <a:p>
          <a:endParaRPr lang="fr-CA"/>
        </a:p>
      </dgm:t>
    </dgm:pt>
    <dgm:pt modelId="{A1155845-E3FE-4E91-93CF-BF34A337C9CF}" type="sibTrans" cxnId="{9BDC4DC6-ED98-4778-B983-4346BF3FC492}">
      <dgm:prSet/>
      <dgm:spPr/>
      <dgm:t>
        <a:bodyPr/>
        <a:lstStyle/>
        <a:p>
          <a:endParaRPr lang="fr-CA"/>
        </a:p>
      </dgm:t>
    </dgm:pt>
    <dgm:pt modelId="{F4C3CCAD-6951-44D9-9824-41CBA2C9DFD1}">
      <dgm:prSet phldrT="[Texte]"/>
      <dgm:spPr/>
      <dgm:t>
        <a:bodyPr/>
        <a:lstStyle/>
        <a:p>
          <a:pPr>
            <a:buNone/>
          </a:pPr>
          <a:r>
            <a:rPr lang="fr-CA" sz="1700" i="1" dirty="0">
              <a:solidFill>
                <a:schemeClr val="accent2"/>
              </a:solidFill>
              <a:latin typeface="Visby CF" pitchFamily="50" charset="0"/>
            </a:rPr>
            <a:t>(État des lieux, leviers d’action)</a:t>
          </a:r>
        </a:p>
      </dgm:t>
    </dgm:pt>
    <dgm:pt modelId="{4E1B6F62-1AFC-45AB-B177-23A3E350D619}" type="parTrans" cxnId="{12CD4D67-2AA3-4D58-8B1C-A15562A7C2C0}">
      <dgm:prSet/>
      <dgm:spPr/>
      <dgm:t>
        <a:bodyPr/>
        <a:lstStyle/>
        <a:p>
          <a:endParaRPr lang="fr-CA"/>
        </a:p>
      </dgm:t>
    </dgm:pt>
    <dgm:pt modelId="{F7BE0D0A-D85E-4CDE-9A03-69C528FB29CD}" type="sibTrans" cxnId="{12CD4D67-2AA3-4D58-8B1C-A15562A7C2C0}">
      <dgm:prSet/>
      <dgm:spPr/>
      <dgm:t>
        <a:bodyPr/>
        <a:lstStyle/>
        <a:p>
          <a:endParaRPr lang="fr-CA"/>
        </a:p>
      </dgm:t>
    </dgm:pt>
    <dgm:pt modelId="{8997CA88-1A6E-4130-B355-0DC0E9856E17}">
      <dgm:prSet phldrT="[Texte]"/>
      <dgm:spPr/>
      <dgm:t>
        <a:bodyPr/>
        <a:lstStyle/>
        <a:p>
          <a:pPr>
            <a:buNone/>
          </a:pPr>
          <a:r>
            <a:rPr lang="fr-CA" sz="1700" i="1" dirty="0">
              <a:solidFill>
                <a:schemeClr val="accent2"/>
              </a:solidFill>
              <a:latin typeface="Visby CF" pitchFamily="50" charset="0"/>
            </a:rPr>
            <a:t>(Financement CRSH + Obvia)</a:t>
          </a:r>
        </a:p>
      </dgm:t>
    </dgm:pt>
    <dgm:pt modelId="{C9FC795C-C246-471C-90B2-CACFA26A2C2A}" type="parTrans" cxnId="{67AEFA80-2477-4075-8228-E46FA21BAAD5}">
      <dgm:prSet/>
      <dgm:spPr/>
      <dgm:t>
        <a:bodyPr/>
        <a:lstStyle/>
        <a:p>
          <a:endParaRPr lang="fr-CA"/>
        </a:p>
      </dgm:t>
    </dgm:pt>
    <dgm:pt modelId="{679C74A5-A833-423D-85A0-E99EE4426971}" type="sibTrans" cxnId="{67AEFA80-2477-4075-8228-E46FA21BAAD5}">
      <dgm:prSet/>
      <dgm:spPr/>
      <dgm:t>
        <a:bodyPr/>
        <a:lstStyle/>
        <a:p>
          <a:endParaRPr lang="fr-CA"/>
        </a:p>
      </dgm:t>
    </dgm:pt>
    <dgm:pt modelId="{9972A829-1E76-46F2-B4F1-320B3E300FDF}">
      <dgm:prSet phldrT="[Texte]"/>
      <dgm:spPr/>
      <dgm:t>
        <a:bodyPr/>
        <a:lstStyle/>
        <a:p>
          <a:pPr>
            <a:buNone/>
          </a:pPr>
          <a:r>
            <a:rPr lang="fr-CA" sz="1700" i="1" dirty="0">
              <a:solidFill>
                <a:schemeClr val="accent2"/>
              </a:solidFill>
              <a:latin typeface="Visby CF" pitchFamily="50" charset="0"/>
            </a:rPr>
            <a:t>(Équipe + étudiants)</a:t>
          </a:r>
        </a:p>
      </dgm:t>
    </dgm:pt>
    <dgm:pt modelId="{0B7974AB-6EAE-4099-9622-127BCCEA58EE}" type="parTrans" cxnId="{10A4E3D2-8806-4B5B-BF85-043114F17A81}">
      <dgm:prSet/>
      <dgm:spPr/>
      <dgm:t>
        <a:bodyPr/>
        <a:lstStyle/>
        <a:p>
          <a:endParaRPr lang="fr-CA"/>
        </a:p>
      </dgm:t>
    </dgm:pt>
    <dgm:pt modelId="{AC2E0379-C8BB-445A-B14C-0E065AAEFE9D}" type="sibTrans" cxnId="{10A4E3D2-8806-4B5B-BF85-043114F17A81}">
      <dgm:prSet/>
      <dgm:spPr/>
      <dgm:t>
        <a:bodyPr/>
        <a:lstStyle/>
        <a:p>
          <a:endParaRPr lang="fr-CA"/>
        </a:p>
      </dgm:t>
    </dgm:pt>
    <dgm:pt modelId="{1A652EE5-86D9-49F8-8771-7D0845985C72}">
      <dgm:prSet/>
      <dgm:spPr>
        <a:solidFill>
          <a:schemeClr val="accent6">
            <a:alpha val="90000"/>
          </a:schemeClr>
        </a:solidFill>
        <a:ln>
          <a:noFill/>
        </a:ln>
      </dgm:spPr>
      <dgm:t>
        <a:bodyPr/>
        <a:lstStyle/>
        <a:p>
          <a:pPr algn="l">
            <a:buNone/>
          </a:pPr>
          <a:r>
            <a:rPr lang="fr-CA" sz="1700" i="1" dirty="0">
              <a:solidFill>
                <a:schemeClr val="accent6">
                  <a:lumMod val="50000"/>
                </a:schemeClr>
              </a:solidFill>
              <a:latin typeface="Visby CF" pitchFamily="50" charset="0"/>
            </a:rPr>
            <a:t>(Équipe de 3 à 4 membres)</a:t>
          </a:r>
        </a:p>
      </dgm:t>
    </dgm:pt>
    <dgm:pt modelId="{A6315B28-B0CF-484C-82A9-071312999EA4}" type="parTrans" cxnId="{4B38E5F0-12D5-4272-9AA6-4610E957C6C1}">
      <dgm:prSet/>
      <dgm:spPr/>
      <dgm:t>
        <a:bodyPr/>
        <a:lstStyle/>
        <a:p>
          <a:endParaRPr lang="fr-CA"/>
        </a:p>
      </dgm:t>
    </dgm:pt>
    <dgm:pt modelId="{E1E7A398-99F4-4F65-96C2-C942F0F92DF9}" type="sibTrans" cxnId="{4B38E5F0-12D5-4272-9AA6-4610E957C6C1}">
      <dgm:prSet/>
      <dgm:spPr/>
      <dgm:t>
        <a:bodyPr/>
        <a:lstStyle/>
        <a:p>
          <a:endParaRPr lang="fr-CA"/>
        </a:p>
      </dgm:t>
    </dgm:pt>
    <dgm:pt modelId="{253D7227-D67A-4CD0-8829-6473F5D29296}">
      <dgm:prSet custT="1"/>
      <dgm:spPr>
        <a:solidFill>
          <a:schemeClr val="accent6">
            <a:alpha val="90000"/>
          </a:schemeClr>
        </a:solidFill>
        <a:ln>
          <a:noFill/>
        </a:ln>
      </dgm:spPr>
      <dgm:t>
        <a:bodyPr/>
        <a:lstStyle/>
        <a:p>
          <a:pPr algn="l"/>
          <a:endParaRPr lang="fr-CA" sz="800" dirty="0">
            <a:solidFill>
              <a:schemeClr val="accent6">
                <a:lumMod val="50000"/>
              </a:schemeClr>
            </a:solidFill>
            <a:latin typeface="Visby CF" pitchFamily="50" charset="0"/>
          </a:endParaRPr>
        </a:p>
      </dgm:t>
    </dgm:pt>
    <dgm:pt modelId="{3E0F186A-4E3D-48C5-8838-791011574874}" type="parTrans" cxnId="{9F948855-BDD1-4BE1-8B7A-39BF332D0CCA}">
      <dgm:prSet/>
      <dgm:spPr/>
      <dgm:t>
        <a:bodyPr/>
        <a:lstStyle/>
        <a:p>
          <a:endParaRPr lang="fr-CA"/>
        </a:p>
      </dgm:t>
    </dgm:pt>
    <dgm:pt modelId="{802A166C-BD81-4643-8F7F-3A1444521836}" type="sibTrans" cxnId="{9F948855-BDD1-4BE1-8B7A-39BF332D0CCA}">
      <dgm:prSet/>
      <dgm:spPr/>
      <dgm:t>
        <a:bodyPr/>
        <a:lstStyle/>
        <a:p>
          <a:endParaRPr lang="fr-CA"/>
        </a:p>
      </dgm:t>
    </dgm:pt>
    <dgm:pt modelId="{123AC156-AA74-41B8-992F-96B60B6F4731}">
      <dgm:prSet/>
      <dgm:spPr>
        <a:solidFill>
          <a:schemeClr val="accent6">
            <a:alpha val="90000"/>
          </a:schemeClr>
        </a:solidFill>
        <a:ln>
          <a:noFill/>
        </a:ln>
      </dgm:spPr>
      <dgm:t>
        <a:bodyPr/>
        <a:lstStyle/>
        <a:p>
          <a:pPr algn="l"/>
          <a:r>
            <a:rPr lang="fr-CA" sz="1700" b="1" dirty="0">
              <a:solidFill>
                <a:schemeClr val="accent6">
                  <a:lumMod val="50000"/>
                </a:schemeClr>
              </a:solidFill>
              <a:latin typeface="Visby CF" pitchFamily="50" charset="0"/>
            </a:rPr>
            <a:t>Accès au « terrain »</a:t>
          </a:r>
        </a:p>
      </dgm:t>
    </dgm:pt>
    <dgm:pt modelId="{E370DEDE-F724-48F5-ADF8-BD65EE35D566}" type="parTrans" cxnId="{9B886239-36FC-485C-A9A4-8FFFA7DE0AB9}">
      <dgm:prSet/>
      <dgm:spPr/>
      <dgm:t>
        <a:bodyPr/>
        <a:lstStyle/>
        <a:p>
          <a:endParaRPr lang="fr-CA"/>
        </a:p>
      </dgm:t>
    </dgm:pt>
    <dgm:pt modelId="{0400C643-2FEE-4DAD-B409-D7AD6420D4DA}" type="sibTrans" cxnId="{9B886239-36FC-485C-A9A4-8FFFA7DE0AB9}">
      <dgm:prSet/>
      <dgm:spPr/>
      <dgm:t>
        <a:bodyPr/>
        <a:lstStyle/>
        <a:p>
          <a:endParaRPr lang="fr-CA"/>
        </a:p>
      </dgm:t>
    </dgm:pt>
    <dgm:pt modelId="{A63B14E0-9E94-43EA-ADC5-36BCE7180E03}">
      <dgm:prSet/>
      <dgm:spPr>
        <a:solidFill>
          <a:schemeClr val="accent6">
            <a:alpha val="90000"/>
          </a:schemeClr>
        </a:solidFill>
        <a:ln>
          <a:noFill/>
        </a:ln>
      </dgm:spPr>
      <dgm:t>
        <a:bodyPr/>
        <a:lstStyle/>
        <a:p>
          <a:pPr algn="l">
            <a:buNone/>
          </a:pPr>
          <a:r>
            <a:rPr lang="fr-CA" sz="1700" i="1" dirty="0">
              <a:solidFill>
                <a:schemeClr val="accent6">
                  <a:lumMod val="50000"/>
                </a:schemeClr>
              </a:solidFill>
              <a:latin typeface="Visby CF" pitchFamily="50" charset="0"/>
            </a:rPr>
            <a:t>(Sondage, organisations, entrevues)</a:t>
          </a:r>
        </a:p>
      </dgm:t>
    </dgm:pt>
    <dgm:pt modelId="{842906A0-7175-4C84-883D-CC3615206211}" type="parTrans" cxnId="{8BF744F3-F59F-43C4-8239-B6B7D7CE8373}">
      <dgm:prSet/>
      <dgm:spPr/>
      <dgm:t>
        <a:bodyPr/>
        <a:lstStyle/>
        <a:p>
          <a:endParaRPr lang="fr-CA"/>
        </a:p>
      </dgm:t>
    </dgm:pt>
    <dgm:pt modelId="{D92CEF70-45ED-4287-9E71-8A09A4E7BBE5}" type="sibTrans" cxnId="{8BF744F3-F59F-43C4-8239-B6B7D7CE8373}">
      <dgm:prSet/>
      <dgm:spPr/>
      <dgm:t>
        <a:bodyPr/>
        <a:lstStyle/>
        <a:p>
          <a:endParaRPr lang="fr-CA"/>
        </a:p>
      </dgm:t>
    </dgm:pt>
    <dgm:pt modelId="{AF33AF1B-08DD-41FC-8B19-D7A0E9356E80}">
      <dgm:prSet custT="1"/>
      <dgm:spPr>
        <a:solidFill>
          <a:schemeClr val="accent6">
            <a:alpha val="90000"/>
          </a:schemeClr>
        </a:solidFill>
        <a:ln>
          <a:noFill/>
        </a:ln>
      </dgm:spPr>
      <dgm:t>
        <a:bodyPr/>
        <a:lstStyle/>
        <a:p>
          <a:pPr algn="l"/>
          <a:endParaRPr lang="fr-CA" sz="900" dirty="0">
            <a:solidFill>
              <a:schemeClr val="accent6">
                <a:lumMod val="50000"/>
              </a:schemeClr>
            </a:solidFill>
            <a:latin typeface="Visby CF" pitchFamily="50" charset="0"/>
          </a:endParaRPr>
        </a:p>
      </dgm:t>
    </dgm:pt>
    <dgm:pt modelId="{704CB522-B13B-44EA-8D24-350E9DAA9373}" type="parTrans" cxnId="{D18B9581-824A-4C9F-8EC6-78BB0AFCB1F1}">
      <dgm:prSet/>
      <dgm:spPr/>
      <dgm:t>
        <a:bodyPr/>
        <a:lstStyle/>
        <a:p>
          <a:endParaRPr lang="fr-CA"/>
        </a:p>
      </dgm:t>
    </dgm:pt>
    <dgm:pt modelId="{35A83DF7-5B55-4982-970F-FA01668E661E}" type="sibTrans" cxnId="{D18B9581-824A-4C9F-8EC6-78BB0AFCB1F1}">
      <dgm:prSet/>
      <dgm:spPr/>
      <dgm:t>
        <a:bodyPr/>
        <a:lstStyle/>
        <a:p>
          <a:endParaRPr lang="fr-CA"/>
        </a:p>
      </dgm:t>
    </dgm:pt>
    <dgm:pt modelId="{3AC42E3B-7372-4F3F-A9CB-53B355BD4E80}">
      <dgm:prSet/>
      <dgm:spPr>
        <a:solidFill>
          <a:schemeClr val="accent6">
            <a:alpha val="90000"/>
          </a:schemeClr>
        </a:solidFill>
        <a:ln>
          <a:noFill/>
        </a:ln>
      </dgm:spPr>
      <dgm:t>
        <a:bodyPr/>
        <a:lstStyle/>
        <a:p>
          <a:pPr algn="l"/>
          <a:r>
            <a:rPr lang="fr-CA" sz="1700" b="1" dirty="0">
              <a:solidFill>
                <a:schemeClr val="accent6">
                  <a:lumMod val="50000"/>
                </a:schemeClr>
              </a:solidFill>
              <a:latin typeface="Visby CF" pitchFamily="50" charset="0"/>
            </a:rPr>
            <a:t>Diffusion des résultats</a:t>
          </a:r>
        </a:p>
      </dgm:t>
    </dgm:pt>
    <dgm:pt modelId="{C3A21140-883B-443F-ADC9-CC3C68AB08D2}" type="parTrans" cxnId="{A780D6EC-64DF-4E2E-B187-B7A9F384B188}">
      <dgm:prSet/>
      <dgm:spPr/>
      <dgm:t>
        <a:bodyPr/>
        <a:lstStyle/>
        <a:p>
          <a:endParaRPr lang="fr-CA"/>
        </a:p>
      </dgm:t>
    </dgm:pt>
    <dgm:pt modelId="{440932A7-8827-4EB6-8979-D03BB9A1DF38}" type="sibTrans" cxnId="{A780D6EC-64DF-4E2E-B187-B7A9F384B188}">
      <dgm:prSet/>
      <dgm:spPr/>
      <dgm:t>
        <a:bodyPr/>
        <a:lstStyle/>
        <a:p>
          <a:endParaRPr lang="fr-CA"/>
        </a:p>
      </dgm:t>
    </dgm:pt>
    <dgm:pt modelId="{294C719D-DA9E-4583-ABF2-79E2541D3505}">
      <dgm:prSet/>
      <dgm:spPr>
        <a:solidFill>
          <a:schemeClr val="accent6">
            <a:alpha val="90000"/>
          </a:schemeClr>
        </a:solidFill>
        <a:ln>
          <a:noFill/>
        </a:ln>
      </dgm:spPr>
      <dgm:t>
        <a:bodyPr/>
        <a:lstStyle/>
        <a:p>
          <a:pPr algn="l">
            <a:buNone/>
          </a:pPr>
          <a:r>
            <a:rPr lang="fr-CA" sz="1700" i="1" dirty="0">
              <a:solidFill>
                <a:schemeClr val="accent6">
                  <a:lumMod val="50000"/>
                </a:schemeClr>
              </a:solidFill>
              <a:latin typeface="Visby CF" pitchFamily="50" charset="0"/>
            </a:rPr>
            <a:t>(AG, bureaux, communication, etc.)</a:t>
          </a:r>
        </a:p>
      </dgm:t>
    </dgm:pt>
    <dgm:pt modelId="{40B3D4BE-4EDD-4A1D-AFBD-A9D1F2A87626}" type="parTrans" cxnId="{0BBEDF80-959A-4DBB-ACF3-C2B9361FDFE7}">
      <dgm:prSet/>
      <dgm:spPr/>
      <dgm:t>
        <a:bodyPr/>
        <a:lstStyle/>
        <a:p>
          <a:endParaRPr lang="fr-CA"/>
        </a:p>
      </dgm:t>
    </dgm:pt>
    <dgm:pt modelId="{C0BC4E15-FE1D-41D3-B073-C74DA2FC72DC}" type="sibTrans" cxnId="{0BBEDF80-959A-4DBB-ACF3-C2B9361FDFE7}">
      <dgm:prSet/>
      <dgm:spPr/>
      <dgm:t>
        <a:bodyPr/>
        <a:lstStyle/>
        <a:p>
          <a:endParaRPr lang="fr-CA"/>
        </a:p>
      </dgm:t>
    </dgm:pt>
    <dgm:pt modelId="{E7738C46-D9B9-425B-BFCD-5C261D4C66B2}" type="pres">
      <dgm:prSet presAssocID="{5C7E8DA3-D737-4A34-91D1-78375EA4DF4F}" presName="Name0" presStyleCnt="0">
        <dgm:presLayoutVars>
          <dgm:dir/>
          <dgm:animLvl val="lvl"/>
          <dgm:resizeHandles val="exact"/>
        </dgm:presLayoutVars>
      </dgm:prSet>
      <dgm:spPr/>
    </dgm:pt>
    <dgm:pt modelId="{698D2228-182E-43F5-BE49-DB2AC25F14A7}" type="pres">
      <dgm:prSet presAssocID="{529F0DF0-A7DF-492F-9F90-B6143FC86333}" presName="composite" presStyleCnt="0"/>
      <dgm:spPr/>
    </dgm:pt>
    <dgm:pt modelId="{3D15CF72-07C3-4BE7-B6E9-D79810ADB040}" type="pres">
      <dgm:prSet presAssocID="{529F0DF0-A7DF-492F-9F90-B6143FC86333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9C6565DD-6AC4-4E71-B4E3-3A8AF3CEE358}" type="pres">
      <dgm:prSet presAssocID="{529F0DF0-A7DF-492F-9F90-B6143FC86333}" presName="desTx" presStyleLbl="alignAccFollowNode1" presStyleIdx="0" presStyleCnt="2">
        <dgm:presLayoutVars>
          <dgm:bulletEnabled val="1"/>
        </dgm:presLayoutVars>
      </dgm:prSet>
      <dgm:spPr/>
    </dgm:pt>
    <dgm:pt modelId="{B55E96F5-ECEE-42E2-BFEB-248D417C849F}" type="pres">
      <dgm:prSet presAssocID="{62D4DC88-F417-4D5F-8EB9-1D19FE9AC996}" presName="space" presStyleCnt="0"/>
      <dgm:spPr/>
    </dgm:pt>
    <dgm:pt modelId="{380448FD-F977-4A28-A392-2B2580BBC1F4}" type="pres">
      <dgm:prSet presAssocID="{28CEA8B2-A941-4459-8FBB-26DE7E0B58F3}" presName="composite" presStyleCnt="0"/>
      <dgm:spPr/>
    </dgm:pt>
    <dgm:pt modelId="{C1F2B660-1B09-4737-8A90-5F087340313F}" type="pres">
      <dgm:prSet presAssocID="{28CEA8B2-A941-4459-8FBB-26DE7E0B58F3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33ADFF50-3570-4D8F-B876-2A29B08D900B}" type="pres">
      <dgm:prSet presAssocID="{28CEA8B2-A941-4459-8FBB-26DE7E0B58F3}" presName="desTx" presStyleLbl="alignAccFollowNode1" presStyleIdx="1" presStyleCnt="2" custScaleY="100000">
        <dgm:presLayoutVars>
          <dgm:bulletEnabled val="1"/>
        </dgm:presLayoutVars>
      </dgm:prSet>
      <dgm:spPr/>
    </dgm:pt>
  </dgm:ptLst>
  <dgm:cxnLst>
    <dgm:cxn modelId="{BA2DF800-35A4-43BB-800F-628B389375A0}" srcId="{529F0DF0-A7DF-492F-9F90-B6143FC86333}" destId="{33302222-2A7E-492F-96F8-F61A92F81B33}" srcOrd="3" destOrd="0" parTransId="{44CB4917-B262-4448-A54A-7EC54BC417DC}" sibTransId="{779C06BE-837E-4047-B631-018AAD2715F4}"/>
    <dgm:cxn modelId="{4E858C0D-9411-4975-A1F8-46F2B93B1F6D}" type="presOf" srcId="{3AC42E3B-7372-4F3F-A9CB-53B355BD4E80}" destId="{33ADFF50-3570-4D8F-B876-2A29B08D900B}" srcOrd="0" destOrd="6" presId="urn:microsoft.com/office/officeart/2005/8/layout/hList1"/>
    <dgm:cxn modelId="{6AB6BC10-41DF-4069-A677-CBFE4828056B}" type="presOf" srcId="{2CC849AB-392A-4657-9D81-7B3E45E5A82B}" destId="{33ADFF50-3570-4D8F-B876-2A29B08D900B}" srcOrd="0" destOrd="0" presId="urn:microsoft.com/office/officeart/2005/8/layout/hList1"/>
    <dgm:cxn modelId="{42168D18-5408-4D67-AF4A-9BE179321F93}" type="presOf" srcId="{60D772E0-0423-4F98-8CF8-DC2A3E9812E8}" destId="{9C6565DD-6AC4-4E71-B4E3-3A8AF3CEE358}" srcOrd="0" destOrd="5" presId="urn:microsoft.com/office/officeart/2005/8/layout/hList1"/>
    <dgm:cxn modelId="{72128022-214D-49CC-A6C9-318CCEACF4EE}" type="presOf" srcId="{529F0DF0-A7DF-492F-9F90-B6143FC86333}" destId="{3D15CF72-07C3-4BE7-B6E9-D79810ADB040}" srcOrd="0" destOrd="0" presId="urn:microsoft.com/office/officeart/2005/8/layout/hList1"/>
    <dgm:cxn modelId="{15982738-B236-41F1-94F5-444223E0E9D9}" srcId="{529F0DF0-A7DF-492F-9F90-B6143FC86333}" destId="{436C758D-392C-49BB-911D-A88C31F34C14}" srcOrd="2" destOrd="0" parTransId="{AD0D72D7-07D2-4433-9209-583783029773}" sibTransId="{58512F51-78F9-460E-901B-849A81A869AF}"/>
    <dgm:cxn modelId="{9B886239-36FC-485C-A9A4-8FFFA7DE0AB9}" srcId="{28CEA8B2-A941-4459-8FBB-26DE7E0B58F3}" destId="{123AC156-AA74-41B8-992F-96B60B6F4731}" srcOrd="3" destOrd="0" parTransId="{E370DEDE-F724-48F5-ADF8-BD65EE35D566}" sibTransId="{0400C643-2FEE-4DAD-B409-D7AD6420D4DA}"/>
    <dgm:cxn modelId="{5E5F025D-D86E-42E2-A1A6-F86DBD2DE18B}" type="presOf" srcId="{1A652EE5-86D9-49F8-8771-7D0845985C72}" destId="{33ADFF50-3570-4D8F-B876-2A29B08D900B}" srcOrd="0" destOrd="1" presId="urn:microsoft.com/office/officeart/2005/8/layout/hList1"/>
    <dgm:cxn modelId="{1C3D425D-CE68-485E-B0E8-64E63F63E1E1}" type="presOf" srcId="{8997CA88-1A6E-4130-B355-0DC0E9856E17}" destId="{9C6565DD-6AC4-4E71-B4E3-3A8AF3CEE358}" srcOrd="0" destOrd="4" presId="urn:microsoft.com/office/officeart/2005/8/layout/hList1"/>
    <dgm:cxn modelId="{703BDA60-3D56-4541-96F2-2BC2F226DEE0}" type="presOf" srcId="{A63B14E0-9E94-43EA-ADC5-36BCE7180E03}" destId="{33ADFF50-3570-4D8F-B876-2A29B08D900B}" srcOrd="0" destOrd="4" presId="urn:microsoft.com/office/officeart/2005/8/layout/hList1"/>
    <dgm:cxn modelId="{0F1E4D64-5159-4798-8F77-DCCB2AF339B9}" type="presOf" srcId="{123AC156-AA74-41B8-992F-96B60B6F4731}" destId="{33ADFF50-3570-4D8F-B876-2A29B08D900B}" srcOrd="0" destOrd="3" presId="urn:microsoft.com/office/officeart/2005/8/layout/hList1"/>
    <dgm:cxn modelId="{256C5246-D698-4CBA-A191-FBA8D8D9ECD4}" type="presOf" srcId="{F4C3CCAD-6951-44D9-9824-41CBA2C9DFD1}" destId="{9C6565DD-6AC4-4E71-B4E3-3A8AF3CEE358}" srcOrd="0" destOrd="7" presId="urn:microsoft.com/office/officeart/2005/8/layout/hList1"/>
    <dgm:cxn modelId="{12CD4D67-2AA3-4D58-8B1C-A15562A7C2C0}" srcId="{529F0DF0-A7DF-492F-9F90-B6143FC86333}" destId="{F4C3CCAD-6951-44D9-9824-41CBA2C9DFD1}" srcOrd="7" destOrd="0" parTransId="{4E1B6F62-1AFC-45AB-B177-23A3E350D619}" sibTransId="{F7BE0D0A-D85E-4CDE-9A03-69C528FB29CD}"/>
    <dgm:cxn modelId="{AA6F6674-206D-4873-83D2-A5781FAB0573}" srcId="{529F0DF0-A7DF-492F-9F90-B6143FC86333}" destId="{613DA68D-5661-44A9-8ED5-D79D44489C8D}" srcOrd="6" destOrd="0" parTransId="{BB09E475-6C0F-4D98-AD0D-E1685CF4E4FF}" sibTransId="{812EECF9-E68C-45AC-AADB-34167CE08A60}"/>
    <dgm:cxn modelId="{9F948855-BDD1-4BE1-8B7A-39BF332D0CCA}" srcId="{28CEA8B2-A941-4459-8FBB-26DE7E0B58F3}" destId="{253D7227-D67A-4CD0-8829-6473F5D29296}" srcOrd="2" destOrd="0" parTransId="{3E0F186A-4E3D-48C5-8838-791011574874}" sibTransId="{802A166C-BD81-4643-8F7F-3A1444521836}"/>
    <dgm:cxn modelId="{014E9B77-633F-4250-9319-092B493FACB9}" srcId="{5C7E8DA3-D737-4A34-91D1-78375EA4DF4F}" destId="{529F0DF0-A7DF-492F-9F90-B6143FC86333}" srcOrd="0" destOrd="0" parTransId="{E6304152-5DDA-40F8-BB3D-1E7B01CB28DD}" sibTransId="{62D4DC88-F417-4D5F-8EB9-1D19FE9AC996}"/>
    <dgm:cxn modelId="{8900DB7A-234C-4AF5-9424-8D673EEB4953}" type="presOf" srcId="{253D7227-D67A-4CD0-8829-6473F5D29296}" destId="{33ADFF50-3570-4D8F-B876-2A29B08D900B}" srcOrd="0" destOrd="2" presId="urn:microsoft.com/office/officeart/2005/8/layout/hList1"/>
    <dgm:cxn modelId="{46089E7B-09DA-4E71-A922-0E3EC338B659}" type="presOf" srcId="{1BEDBAA7-3E8E-402B-8314-F4DB27784AEA}" destId="{9C6565DD-6AC4-4E71-B4E3-3A8AF3CEE358}" srcOrd="0" destOrd="0" presId="urn:microsoft.com/office/officeart/2005/8/layout/hList1"/>
    <dgm:cxn modelId="{0BBEDF80-959A-4DBB-ACF3-C2B9361FDFE7}" srcId="{28CEA8B2-A941-4459-8FBB-26DE7E0B58F3}" destId="{294C719D-DA9E-4583-ABF2-79E2541D3505}" srcOrd="7" destOrd="0" parTransId="{40B3D4BE-4EDD-4A1D-AFBD-A9D1F2A87626}" sibTransId="{C0BC4E15-FE1D-41D3-B073-C74DA2FC72DC}"/>
    <dgm:cxn modelId="{67AEFA80-2477-4075-8228-E46FA21BAAD5}" srcId="{529F0DF0-A7DF-492F-9F90-B6143FC86333}" destId="{8997CA88-1A6E-4130-B355-0DC0E9856E17}" srcOrd="4" destOrd="0" parTransId="{C9FC795C-C246-471C-90B2-CACFA26A2C2A}" sibTransId="{679C74A5-A833-423D-85A0-E99EE4426971}"/>
    <dgm:cxn modelId="{D18B9581-824A-4C9F-8EC6-78BB0AFCB1F1}" srcId="{28CEA8B2-A941-4459-8FBB-26DE7E0B58F3}" destId="{AF33AF1B-08DD-41FC-8B19-D7A0E9356E80}" srcOrd="5" destOrd="0" parTransId="{704CB522-B13B-44EA-8D24-350E9DAA9373}" sibTransId="{35A83DF7-5B55-4982-970F-FA01668E661E}"/>
    <dgm:cxn modelId="{D9E5049C-B5D0-4771-BA20-42C99E220A13}" srcId="{5C7E8DA3-D737-4A34-91D1-78375EA4DF4F}" destId="{28CEA8B2-A941-4459-8FBB-26DE7E0B58F3}" srcOrd="1" destOrd="0" parTransId="{DE248754-4045-4EB7-A6BC-B61C45E056AF}" sibTransId="{55ED5D75-698F-4298-B675-29CB816DAEBB}"/>
    <dgm:cxn modelId="{9200679F-F902-4990-A864-553EB521F2A0}" type="presOf" srcId="{5C7E8DA3-D737-4A34-91D1-78375EA4DF4F}" destId="{E7738C46-D9B9-425B-BFCD-5C261D4C66B2}" srcOrd="0" destOrd="0" presId="urn:microsoft.com/office/officeart/2005/8/layout/hList1"/>
    <dgm:cxn modelId="{F3E482A8-A958-42EF-B685-A2F5C0728033}" type="presOf" srcId="{294C719D-DA9E-4583-ABF2-79E2541D3505}" destId="{33ADFF50-3570-4D8F-B876-2A29B08D900B}" srcOrd="0" destOrd="7" presId="urn:microsoft.com/office/officeart/2005/8/layout/hList1"/>
    <dgm:cxn modelId="{55498BC2-D0F8-4675-B727-182497886444}" type="presOf" srcId="{33302222-2A7E-492F-96F8-F61A92F81B33}" destId="{9C6565DD-6AC4-4E71-B4E3-3A8AF3CEE358}" srcOrd="0" destOrd="3" presId="urn:microsoft.com/office/officeart/2005/8/layout/hList1"/>
    <dgm:cxn modelId="{9BDC4DC6-ED98-4778-B983-4346BF3FC492}" srcId="{529F0DF0-A7DF-492F-9F90-B6143FC86333}" destId="{60D772E0-0423-4F98-8CF8-DC2A3E9812E8}" srcOrd="5" destOrd="0" parTransId="{770A9759-5349-4E17-A888-EACF3832F2AD}" sibTransId="{A1155845-E3FE-4E91-93CF-BF34A337C9CF}"/>
    <dgm:cxn modelId="{5218BDCE-FDEF-4F46-9EC1-EB7C7C757178}" type="presOf" srcId="{AF33AF1B-08DD-41FC-8B19-D7A0E9356E80}" destId="{33ADFF50-3570-4D8F-B876-2A29B08D900B}" srcOrd="0" destOrd="5" presId="urn:microsoft.com/office/officeart/2005/8/layout/hList1"/>
    <dgm:cxn modelId="{FF17DECF-FC63-46A1-B19F-7B235F71E0F0}" type="presOf" srcId="{613DA68D-5661-44A9-8ED5-D79D44489C8D}" destId="{9C6565DD-6AC4-4E71-B4E3-3A8AF3CEE358}" srcOrd="0" destOrd="6" presId="urn:microsoft.com/office/officeart/2005/8/layout/hList1"/>
    <dgm:cxn modelId="{CD5515D0-13A3-4A50-992D-30B8585E834B}" type="presOf" srcId="{28CEA8B2-A941-4459-8FBB-26DE7E0B58F3}" destId="{C1F2B660-1B09-4737-8A90-5F087340313F}" srcOrd="0" destOrd="0" presId="urn:microsoft.com/office/officeart/2005/8/layout/hList1"/>
    <dgm:cxn modelId="{10A4E3D2-8806-4B5B-BF85-043114F17A81}" srcId="{529F0DF0-A7DF-492F-9F90-B6143FC86333}" destId="{9972A829-1E76-46F2-B4F1-320B3E300FDF}" srcOrd="1" destOrd="0" parTransId="{0B7974AB-6EAE-4099-9622-127BCCEA58EE}" sibTransId="{AC2E0379-C8BB-445A-B14C-0E065AAEFE9D}"/>
    <dgm:cxn modelId="{E5C9CBDA-690B-47D6-9AE0-F0F78ADEAEA0}" type="presOf" srcId="{436C758D-392C-49BB-911D-A88C31F34C14}" destId="{9C6565DD-6AC4-4E71-B4E3-3A8AF3CEE358}" srcOrd="0" destOrd="2" presId="urn:microsoft.com/office/officeart/2005/8/layout/hList1"/>
    <dgm:cxn modelId="{C2618BE1-B0D6-4456-9F15-8240CE36924B}" type="presOf" srcId="{9972A829-1E76-46F2-B4F1-320B3E300FDF}" destId="{9C6565DD-6AC4-4E71-B4E3-3A8AF3CEE358}" srcOrd="0" destOrd="1" presId="urn:microsoft.com/office/officeart/2005/8/layout/hList1"/>
    <dgm:cxn modelId="{A780D6EC-64DF-4E2E-B187-B7A9F384B188}" srcId="{28CEA8B2-A941-4459-8FBB-26DE7E0B58F3}" destId="{3AC42E3B-7372-4F3F-A9CB-53B355BD4E80}" srcOrd="6" destOrd="0" parTransId="{C3A21140-883B-443F-ADC9-CC3C68AB08D2}" sibTransId="{440932A7-8827-4EB6-8979-D03BB9A1DF38}"/>
    <dgm:cxn modelId="{4B38E5F0-12D5-4272-9AA6-4610E957C6C1}" srcId="{28CEA8B2-A941-4459-8FBB-26DE7E0B58F3}" destId="{1A652EE5-86D9-49F8-8771-7D0845985C72}" srcOrd="1" destOrd="0" parTransId="{A6315B28-B0CF-484C-82A9-071312999EA4}" sibTransId="{E1E7A398-99F4-4F65-96C2-C942F0F92DF9}"/>
    <dgm:cxn modelId="{8BF744F3-F59F-43C4-8239-B6B7D7CE8373}" srcId="{28CEA8B2-A941-4459-8FBB-26DE7E0B58F3}" destId="{A63B14E0-9E94-43EA-ADC5-36BCE7180E03}" srcOrd="4" destOrd="0" parTransId="{842906A0-7175-4C84-883D-CC3615206211}" sibTransId="{D92CEF70-45ED-4287-9E71-8A09A4E7BBE5}"/>
    <dgm:cxn modelId="{457A4BFB-F993-41CF-BC04-5F74AA9DFC4D}" srcId="{28CEA8B2-A941-4459-8FBB-26DE7E0B58F3}" destId="{2CC849AB-392A-4657-9D81-7B3E45E5A82B}" srcOrd="0" destOrd="0" parTransId="{9BA91DBA-668E-4240-9066-FFD50C3977BB}" sibTransId="{84BBD0FF-0513-4D27-8F8F-6D46C57C6873}"/>
    <dgm:cxn modelId="{111B4DFD-9D3D-4DE7-9240-97207A216C64}" srcId="{529F0DF0-A7DF-492F-9F90-B6143FC86333}" destId="{1BEDBAA7-3E8E-402B-8314-F4DB27784AEA}" srcOrd="0" destOrd="0" parTransId="{8B30A5A4-D715-4775-9FEA-624C4BC86C2B}" sibTransId="{F5F80F48-DFDC-4511-A818-4A4BA79AEFA1}"/>
    <dgm:cxn modelId="{DE0344FD-1261-4943-A239-45909829499A}" type="presParOf" srcId="{E7738C46-D9B9-425B-BFCD-5C261D4C66B2}" destId="{698D2228-182E-43F5-BE49-DB2AC25F14A7}" srcOrd="0" destOrd="0" presId="urn:microsoft.com/office/officeart/2005/8/layout/hList1"/>
    <dgm:cxn modelId="{86E97D3B-D47D-4E73-B324-9CDE9BA15032}" type="presParOf" srcId="{698D2228-182E-43F5-BE49-DB2AC25F14A7}" destId="{3D15CF72-07C3-4BE7-B6E9-D79810ADB040}" srcOrd="0" destOrd="0" presId="urn:microsoft.com/office/officeart/2005/8/layout/hList1"/>
    <dgm:cxn modelId="{CCA9C7F8-FA36-4988-B9FC-87E2B5C6584D}" type="presParOf" srcId="{698D2228-182E-43F5-BE49-DB2AC25F14A7}" destId="{9C6565DD-6AC4-4E71-B4E3-3A8AF3CEE358}" srcOrd="1" destOrd="0" presId="urn:microsoft.com/office/officeart/2005/8/layout/hList1"/>
    <dgm:cxn modelId="{70F6C4EB-6D9E-4736-B4B8-5A1E24F49164}" type="presParOf" srcId="{E7738C46-D9B9-425B-BFCD-5C261D4C66B2}" destId="{B55E96F5-ECEE-42E2-BFEB-248D417C849F}" srcOrd="1" destOrd="0" presId="urn:microsoft.com/office/officeart/2005/8/layout/hList1"/>
    <dgm:cxn modelId="{D78FF0AF-FB38-4AAE-B001-207A198BD3D5}" type="presParOf" srcId="{E7738C46-D9B9-425B-BFCD-5C261D4C66B2}" destId="{380448FD-F977-4A28-A392-2B2580BBC1F4}" srcOrd="2" destOrd="0" presId="urn:microsoft.com/office/officeart/2005/8/layout/hList1"/>
    <dgm:cxn modelId="{208294A1-4BB2-4BE8-AE31-B89205D6428A}" type="presParOf" srcId="{380448FD-F977-4A28-A392-2B2580BBC1F4}" destId="{C1F2B660-1B09-4737-8A90-5F087340313F}" srcOrd="0" destOrd="0" presId="urn:microsoft.com/office/officeart/2005/8/layout/hList1"/>
    <dgm:cxn modelId="{A51928CA-0869-44E0-B40E-EB62D8C54D3A}" type="presParOf" srcId="{380448FD-F977-4A28-A392-2B2580BBC1F4}" destId="{33ADFF50-3570-4D8F-B876-2A29B08D900B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15CF72-07C3-4BE7-B6E9-D79810ADB040}">
      <dsp:nvSpPr>
        <dsp:cNvPr id="0" name=""/>
        <dsp:cNvSpPr/>
      </dsp:nvSpPr>
      <dsp:spPr>
        <a:xfrm>
          <a:off x="39" y="9945"/>
          <a:ext cx="3825382" cy="4896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800" b="0" kern="1200" dirty="0">
              <a:latin typeface="Visby CF Bold" pitchFamily="50" charset="0"/>
            </a:rPr>
            <a:t>Nous (HEC Montréal)</a:t>
          </a:r>
          <a:endParaRPr lang="fr-CA" sz="1800" b="0" kern="1200" dirty="0">
            <a:latin typeface="Visby CF Bold" pitchFamily="50" charset="0"/>
            <a:ea typeface="+mn-ea"/>
            <a:cs typeface="+mn-cs"/>
          </a:endParaRPr>
        </a:p>
      </dsp:txBody>
      <dsp:txXfrm>
        <a:off x="39" y="9945"/>
        <a:ext cx="3825382" cy="489600"/>
      </dsp:txXfrm>
    </dsp:sp>
    <dsp:sp modelId="{9C6565DD-6AC4-4E71-B4E3-3A8AF3CEE358}">
      <dsp:nvSpPr>
        <dsp:cNvPr id="0" name=""/>
        <dsp:cNvSpPr/>
      </dsp:nvSpPr>
      <dsp:spPr>
        <a:xfrm>
          <a:off x="39" y="499545"/>
          <a:ext cx="3825382" cy="2598657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2672" tIns="42672" rIns="56896" bIns="64008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CA" sz="1700" b="1" kern="1200" dirty="0">
              <a:solidFill>
                <a:schemeClr val="accent2"/>
              </a:solidFill>
              <a:latin typeface="Visby CF" pitchFamily="50" charset="0"/>
            </a:rPr>
            <a:t>Expertise et moyens humains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fr-CA" sz="1700" i="1" kern="1200" dirty="0">
              <a:solidFill>
                <a:schemeClr val="accent2"/>
              </a:solidFill>
              <a:latin typeface="Visby CF" pitchFamily="50" charset="0"/>
            </a:rPr>
            <a:t>(Équipe + étudiants)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r-CA" sz="800" kern="1200" dirty="0">
            <a:solidFill>
              <a:schemeClr val="accent2"/>
            </a:solidFill>
            <a:latin typeface="Visby CF" pitchFamily="50" charset="0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CA" sz="1700" b="1" kern="1200" dirty="0">
              <a:solidFill>
                <a:schemeClr val="accent2"/>
              </a:solidFill>
              <a:latin typeface="Visby CF" pitchFamily="50" charset="0"/>
            </a:rPr>
            <a:t>Moyens matériels et financiers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fr-CA" sz="1700" i="1" kern="1200" dirty="0">
              <a:solidFill>
                <a:schemeClr val="accent2"/>
              </a:solidFill>
              <a:latin typeface="Visby CF" pitchFamily="50" charset="0"/>
            </a:rPr>
            <a:t>(Financement CRSH + Obvia)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r-CA" sz="800" kern="1200" dirty="0">
            <a:solidFill>
              <a:schemeClr val="accent2"/>
            </a:solidFill>
            <a:latin typeface="Visby CF" pitchFamily="50" charset="0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CA" sz="1700" b="1" kern="1200" dirty="0">
              <a:solidFill>
                <a:schemeClr val="accent2"/>
              </a:solidFill>
              <a:latin typeface="Visby CF" pitchFamily="50" charset="0"/>
            </a:rPr>
            <a:t>Connaissances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fr-CA" sz="1700" i="1" kern="1200" dirty="0">
              <a:solidFill>
                <a:schemeClr val="accent2"/>
              </a:solidFill>
              <a:latin typeface="Visby CF" pitchFamily="50" charset="0"/>
            </a:rPr>
            <a:t>(État des lieux, leviers d’action)</a:t>
          </a:r>
        </a:p>
      </dsp:txBody>
      <dsp:txXfrm>
        <a:off x="39" y="499545"/>
        <a:ext cx="3825382" cy="2598657"/>
      </dsp:txXfrm>
    </dsp:sp>
    <dsp:sp modelId="{C1F2B660-1B09-4737-8A90-5F087340313F}">
      <dsp:nvSpPr>
        <dsp:cNvPr id="0" name=""/>
        <dsp:cNvSpPr/>
      </dsp:nvSpPr>
      <dsp:spPr>
        <a:xfrm>
          <a:off x="4360976" y="9945"/>
          <a:ext cx="3825382" cy="489600"/>
        </a:xfrm>
        <a:prstGeom prst="rect">
          <a:avLst/>
        </a:prstGeom>
        <a:solidFill>
          <a:srgbClr val="F0C169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800" b="0" kern="1200" dirty="0">
              <a:solidFill>
                <a:schemeClr val="accent6">
                  <a:lumMod val="50000"/>
                </a:schemeClr>
              </a:solidFill>
              <a:latin typeface="Visby CF Bold" pitchFamily="50" charset="0"/>
              <a:ea typeface="+mn-ea"/>
              <a:cs typeface="+mn-cs"/>
            </a:rPr>
            <a:t>Vous (FNCC-CSN)</a:t>
          </a:r>
        </a:p>
      </dsp:txBody>
      <dsp:txXfrm>
        <a:off x="4360976" y="9945"/>
        <a:ext cx="3825382" cy="489600"/>
      </dsp:txXfrm>
    </dsp:sp>
    <dsp:sp modelId="{33ADFF50-3570-4D8F-B876-2A29B08D900B}">
      <dsp:nvSpPr>
        <dsp:cNvPr id="0" name=""/>
        <dsp:cNvSpPr/>
      </dsp:nvSpPr>
      <dsp:spPr>
        <a:xfrm>
          <a:off x="4360976" y="499545"/>
          <a:ext cx="3825382" cy="2598657"/>
        </a:xfrm>
        <a:prstGeom prst="rect">
          <a:avLst/>
        </a:prstGeom>
        <a:solidFill>
          <a:schemeClr val="accent6">
            <a:alpha val="9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2672" tIns="42672" rIns="56896" bIns="64008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CA" sz="1700" b="1" kern="1200" dirty="0">
              <a:solidFill>
                <a:schemeClr val="accent6">
                  <a:lumMod val="50000"/>
                </a:schemeClr>
              </a:solidFill>
              <a:latin typeface="Visby CF" pitchFamily="50" charset="0"/>
            </a:rPr>
            <a:t>Comité de suivi</a:t>
          </a:r>
          <a:endParaRPr lang="fr-CA" sz="1700" kern="1200" dirty="0">
            <a:solidFill>
              <a:schemeClr val="accent6">
                <a:lumMod val="50000"/>
              </a:schemeClr>
            </a:solidFill>
            <a:latin typeface="Visby CF" pitchFamily="50" charset="0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fr-CA" sz="1700" i="1" kern="1200" dirty="0">
              <a:solidFill>
                <a:schemeClr val="accent6">
                  <a:lumMod val="50000"/>
                </a:schemeClr>
              </a:solidFill>
              <a:latin typeface="Visby CF" pitchFamily="50" charset="0"/>
            </a:rPr>
            <a:t>(Équipe de 3 à 4 membres)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r-CA" sz="800" kern="1200" dirty="0">
            <a:solidFill>
              <a:schemeClr val="accent6">
                <a:lumMod val="50000"/>
              </a:schemeClr>
            </a:solidFill>
            <a:latin typeface="Visby CF" pitchFamily="50" charset="0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CA" sz="1700" b="1" kern="1200" dirty="0">
              <a:solidFill>
                <a:schemeClr val="accent6">
                  <a:lumMod val="50000"/>
                </a:schemeClr>
              </a:solidFill>
              <a:latin typeface="Visby CF" pitchFamily="50" charset="0"/>
            </a:rPr>
            <a:t>Accès au « terrain »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fr-CA" sz="1700" i="1" kern="1200" dirty="0">
              <a:solidFill>
                <a:schemeClr val="accent6">
                  <a:lumMod val="50000"/>
                </a:schemeClr>
              </a:solidFill>
              <a:latin typeface="Visby CF" pitchFamily="50" charset="0"/>
            </a:rPr>
            <a:t>(Sondage, organisations, entrevues)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r-CA" sz="900" kern="1200" dirty="0">
            <a:solidFill>
              <a:schemeClr val="accent6">
                <a:lumMod val="50000"/>
              </a:schemeClr>
            </a:solidFill>
            <a:latin typeface="Visby CF" pitchFamily="50" charset="0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CA" sz="1700" b="1" kern="1200" dirty="0">
              <a:solidFill>
                <a:schemeClr val="accent6">
                  <a:lumMod val="50000"/>
                </a:schemeClr>
              </a:solidFill>
              <a:latin typeface="Visby CF" pitchFamily="50" charset="0"/>
            </a:rPr>
            <a:t>Diffusion des résultats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fr-CA" sz="1700" i="1" kern="1200" dirty="0">
              <a:solidFill>
                <a:schemeClr val="accent6">
                  <a:lumMod val="50000"/>
                </a:schemeClr>
              </a:solidFill>
              <a:latin typeface="Visby CF" pitchFamily="50" charset="0"/>
            </a:rPr>
            <a:t>(AG, bureaux, communication, etc.)</a:t>
          </a:r>
        </a:p>
      </dsp:txBody>
      <dsp:txXfrm>
        <a:off x="4360976" y="499545"/>
        <a:ext cx="3825382" cy="25986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44E640-7D2A-42EF-BA39-2B32D5A16C68}" type="datetimeFigureOut">
              <a:rPr lang="fr-CA" smtClean="0"/>
              <a:pPr/>
              <a:t>2023-11-29</a:t>
            </a:fld>
            <a:endParaRPr lang="fr-C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A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8BC42A-5C03-431D-B855-CCCF13E3B37E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265114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8BC42A-5C03-431D-B855-CCCF13E3B37E}" type="slidenum">
              <a:rPr lang="fr-CA" smtClean="0"/>
              <a:pPr/>
              <a:t>1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480434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8BC42A-5C03-431D-B855-CCCF13E3B37E}" type="slidenum">
              <a:rPr lang="fr-CA" smtClean="0"/>
              <a:pPr/>
              <a:t>2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590197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8BC42A-5C03-431D-B855-CCCF13E3B37E}" type="slidenum">
              <a:rPr lang="fr-CA" smtClean="0"/>
              <a:pPr/>
              <a:t>3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0657129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8BC42A-5C03-431D-B855-CCCF13E3B37E}" type="slidenum">
              <a:rPr lang="fr-CA" smtClean="0"/>
              <a:pPr/>
              <a:t>4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6071866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FontTx/>
              <a:buNone/>
            </a:pP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CB458E-B001-4431-B9A5-12A6B356BDA7}" type="slidenum">
              <a:rPr kumimoji="0" lang="fr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fr-C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8723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8BC42A-5C03-431D-B855-CCCF13E3B37E}" type="slidenum">
              <a:rPr lang="fr-CA" smtClean="0"/>
              <a:pPr/>
              <a:t>7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872788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group of people sitting on stairs&#10;&#10;Description automatically generated with medium confidence">
            <a:extLst>
              <a:ext uri="{FF2B5EF4-FFF2-40B4-BE49-F238E27FC236}">
                <a16:creationId xmlns:a16="http://schemas.microsoft.com/office/drawing/2014/main" id="{A135F293-1906-8D22-0785-79DD186470F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8" y="0"/>
            <a:ext cx="9141292" cy="51435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F39C312D-7B7E-DC4F-822B-B07C630DC7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0902" y="1493045"/>
            <a:ext cx="4483601" cy="1690621"/>
          </a:xfrm>
        </p:spPr>
        <p:txBody>
          <a:bodyPr anchor="b" anchorCtr="0"/>
          <a:lstStyle>
            <a:lvl1pPr>
              <a:defRPr sz="4500" b="1" i="0">
                <a:solidFill>
                  <a:schemeClr val="accent1"/>
                </a:solidFill>
                <a:latin typeface="Visby Slab CF Demi Bold" pitchFamily="2" charset="77"/>
              </a:defRPr>
            </a:lvl1pPr>
          </a:lstStyle>
          <a:p>
            <a:r>
              <a:rPr lang="en-US" dirty="0" err="1"/>
              <a:t>Titre</a:t>
            </a:r>
            <a:endParaRPr lang="en-US" dirty="0"/>
          </a:p>
        </p:txBody>
      </p:sp>
      <p:sp>
        <p:nvSpPr>
          <p:cNvPr id="6" name="Text Placeholder 12">
            <a:extLst>
              <a:ext uri="{FF2B5EF4-FFF2-40B4-BE49-F238E27FC236}">
                <a16:creationId xmlns:a16="http://schemas.microsoft.com/office/drawing/2014/main" id="{F57E83D3-5DC7-CC40-8CEF-5A831CCB86B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80903" y="3133952"/>
            <a:ext cx="4483602" cy="1413986"/>
          </a:xfrm>
        </p:spPr>
        <p:txBody>
          <a:bodyPr>
            <a:normAutofit/>
          </a:bodyPr>
          <a:lstStyle>
            <a:lvl1pPr marL="0" indent="0">
              <a:buNone/>
              <a:defRPr sz="2000" b="0" i="0">
                <a:solidFill>
                  <a:schemeClr val="tx2"/>
                </a:solidFill>
                <a:latin typeface="Visby CF" pitchFamily="2" charset="77"/>
              </a:defRPr>
            </a:lvl1pPr>
          </a:lstStyle>
          <a:p>
            <a:pPr lvl="0"/>
            <a:r>
              <a:rPr lang="en-US" dirty="0"/>
              <a:t>Sous-</a:t>
            </a:r>
            <a:r>
              <a:rPr lang="en-US" dirty="0" err="1"/>
              <a:t>titre</a:t>
            </a:r>
            <a:endParaRPr lang="en-US" dirty="0"/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565FE128-B25A-2246-949C-DFF179096C9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162" y="320940"/>
            <a:ext cx="1172105" cy="117210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vec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369382" y="2093887"/>
            <a:ext cx="8179200" cy="2430538"/>
          </a:xfrm>
        </p:spPr>
        <p:txBody>
          <a:bodyPr>
            <a:normAutofit/>
          </a:bodyPr>
          <a:lstStyle>
            <a:lvl1pPr marL="0" indent="0">
              <a:buNone/>
              <a:defRPr sz="1503"/>
            </a:lvl1pPr>
            <a:lvl2pPr marL="411480" indent="0">
              <a:buNone/>
              <a:defRPr sz="2520"/>
            </a:lvl2pPr>
            <a:lvl3pPr marL="822960" indent="0">
              <a:buNone/>
              <a:defRPr sz="2160"/>
            </a:lvl3pPr>
            <a:lvl4pPr marL="1234440" indent="0">
              <a:buNone/>
              <a:defRPr sz="1800"/>
            </a:lvl4pPr>
            <a:lvl5pPr marL="1645920" indent="0">
              <a:buNone/>
              <a:defRPr sz="1800"/>
            </a:lvl5pPr>
            <a:lvl6pPr marL="2057400" indent="0">
              <a:buNone/>
              <a:defRPr sz="1800"/>
            </a:lvl6pPr>
            <a:lvl7pPr marL="2468880" indent="0">
              <a:buNone/>
              <a:defRPr sz="1800"/>
            </a:lvl7pPr>
            <a:lvl8pPr marL="2880360" indent="0">
              <a:buNone/>
              <a:defRPr sz="1800"/>
            </a:lvl8pPr>
            <a:lvl9pPr marL="3291840" indent="0">
              <a:buNone/>
              <a:defRPr sz="1800"/>
            </a:lvl9pPr>
          </a:lstStyle>
          <a:p>
            <a:r>
              <a:rPr lang="fr-FR" noProof="0"/>
              <a:t>Cliquez sur l'icône pour ajouter une image</a:t>
            </a:r>
            <a:endParaRPr lang="fr-CA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369382" y="1601407"/>
            <a:ext cx="8179200" cy="469800"/>
          </a:xfrm>
        </p:spPr>
        <p:txBody>
          <a:bodyPr>
            <a:normAutofit/>
          </a:bodyPr>
          <a:lstStyle>
            <a:lvl1pPr marL="0" indent="0">
              <a:buNone/>
              <a:defRPr sz="1350" b="1" cap="all" baseline="0"/>
            </a:lvl1pPr>
            <a:lvl2pPr marL="411480" indent="0">
              <a:buNone/>
              <a:defRPr sz="1080"/>
            </a:lvl2pPr>
            <a:lvl3pPr marL="822960" indent="0">
              <a:buNone/>
              <a:defRPr sz="900"/>
            </a:lvl3pPr>
            <a:lvl4pPr marL="1234440" indent="0">
              <a:buNone/>
              <a:defRPr sz="810"/>
            </a:lvl4pPr>
            <a:lvl5pPr marL="1645920" indent="0">
              <a:buNone/>
              <a:defRPr sz="810"/>
            </a:lvl5pPr>
            <a:lvl6pPr marL="2057400" indent="0">
              <a:buNone/>
              <a:defRPr sz="810"/>
            </a:lvl6pPr>
            <a:lvl7pPr marL="2468880" indent="0">
              <a:buNone/>
              <a:defRPr sz="810"/>
            </a:lvl7pPr>
            <a:lvl8pPr marL="2880360" indent="0">
              <a:buNone/>
              <a:defRPr sz="810"/>
            </a:lvl8pPr>
            <a:lvl9pPr marL="3291840" indent="0">
              <a:buNone/>
              <a:defRPr sz="810"/>
            </a:lvl9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31F822D9-3DEC-3047-80E7-91FEF03ADE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9382" y="226626"/>
            <a:ext cx="8186400" cy="740664"/>
          </a:xfrm>
        </p:spPr>
        <p:txBody>
          <a:bodyPr/>
          <a:lstStyle>
            <a:lvl1pPr>
              <a:defRPr sz="3000">
                <a:solidFill>
                  <a:schemeClr val="accent1"/>
                </a:solidFill>
              </a:defRPr>
            </a:lvl1pPr>
          </a:lstStyle>
          <a:p>
            <a:r>
              <a:rPr lang="fr-CA" noProof="0" dirty="0"/>
              <a:t>Click to </a:t>
            </a:r>
            <a:r>
              <a:rPr lang="fr-CA" noProof="0" dirty="0" err="1"/>
              <a:t>edit</a:t>
            </a:r>
            <a:r>
              <a:rPr lang="fr-CA" noProof="0" dirty="0"/>
              <a:t> </a:t>
            </a:r>
            <a:r>
              <a:rPr lang="fr-CA" noProof="0" dirty="0" err="1"/>
              <a:t>title</a:t>
            </a:r>
            <a:r>
              <a:rPr lang="fr-CA" noProof="0" dirty="0"/>
              <a:t> style</a:t>
            </a:r>
          </a:p>
        </p:txBody>
      </p:sp>
      <p:sp>
        <p:nvSpPr>
          <p:cNvPr id="7" name="Text Placeholder 14">
            <a:extLst>
              <a:ext uri="{FF2B5EF4-FFF2-40B4-BE49-F238E27FC236}">
                <a16:creationId xmlns:a16="http://schemas.microsoft.com/office/drawing/2014/main" id="{012413CD-0402-DF4B-B461-41211EB387C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69382" y="854393"/>
            <a:ext cx="5243512" cy="432540"/>
          </a:xfrm>
        </p:spPr>
        <p:txBody>
          <a:bodyPr>
            <a:normAutofit/>
          </a:bodyPr>
          <a:lstStyle>
            <a:lvl1pPr>
              <a:defRPr sz="1600" b="1">
                <a:solidFill>
                  <a:srgbClr val="002060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A4852420-8753-0547-A124-EA1822DD27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9382" y="1595057"/>
            <a:ext cx="8186400" cy="2869190"/>
          </a:xfrm>
        </p:spPr>
        <p:txBody>
          <a:bodyPr/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  <a:endParaRPr lang="fr-CA" noProof="0"/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1A0E864F-8F4A-CC42-8321-8A205C5B033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9382" y="226626"/>
            <a:ext cx="8186400" cy="740664"/>
          </a:xfrm>
        </p:spPr>
        <p:txBody>
          <a:bodyPr/>
          <a:lstStyle>
            <a:lvl1pPr>
              <a:defRPr sz="3000">
                <a:solidFill>
                  <a:schemeClr val="accent1"/>
                </a:solidFill>
              </a:defRPr>
            </a:lvl1pPr>
          </a:lstStyle>
          <a:p>
            <a:r>
              <a:rPr lang="fr-CA" noProof="0" dirty="0"/>
              <a:t>Click to </a:t>
            </a:r>
            <a:r>
              <a:rPr lang="fr-CA" noProof="0" dirty="0" err="1"/>
              <a:t>edit</a:t>
            </a:r>
            <a:r>
              <a:rPr lang="fr-CA" noProof="0" dirty="0"/>
              <a:t> </a:t>
            </a:r>
            <a:r>
              <a:rPr lang="fr-CA" noProof="0" dirty="0" err="1"/>
              <a:t>title</a:t>
            </a:r>
            <a:r>
              <a:rPr lang="fr-CA" noProof="0" dirty="0"/>
              <a:t> style</a:t>
            </a:r>
          </a:p>
        </p:txBody>
      </p:sp>
      <p:sp>
        <p:nvSpPr>
          <p:cNvPr id="9" name="Text Placeholder 14">
            <a:extLst>
              <a:ext uri="{FF2B5EF4-FFF2-40B4-BE49-F238E27FC236}">
                <a16:creationId xmlns:a16="http://schemas.microsoft.com/office/drawing/2014/main" id="{0D22B6CC-C7ED-5745-BD28-3822207DE77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69382" y="854393"/>
            <a:ext cx="5243512" cy="432540"/>
          </a:xfrm>
        </p:spPr>
        <p:txBody>
          <a:bodyPr>
            <a:normAutofit/>
          </a:bodyPr>
          <a:lstStyle>
            <a:lvl1pPr>
              <a:defRPr sz="1600" b="1">
                <a:solidFill>
                  <a:srgbClr val="002060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6744184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>
            <a:extLst>
              <a:ext uri="{FF2B5EF4-FFF2-40B4-BE49-F238E27FC236}">
                <a16:creationId xmlns:a16="http://schemas.microsoft.com/office/drawing/2014/main" id="{1AD97A31-589D-5648-AA82-BCBA4A3924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9382" y="226626"/>
            <a:ext cx="8186400" cy="740664"/>
          </a:xfrm>
        </p:spPr>
        <p:txBody>
          <a:bodyPr/>
          <a:lstStyle>
            <a:lvl1pPr>
              <a:defRPr sz="3000">
                <a:solidFill>
                  <a:schemeClr val="accent1"/>
                </a:solidFill>
              </a:defRPr>
            </a:lvl1pPr>
          </a:lstStyle>
          <a:p>
            <a:r>
              <a:rPr lang="fr-CA" noProof="0" dirty="0"/>
              <a:t>Click to </a:t>
            </a:r>
            <a:r>
              <a:rPr lang="fr-CA" noProof="0" dirty="0" err="1"/>
              <a:t>edit</a:t>
            </a:r>
            <a:r>
              <a:rPr lang="fr-CA" noProof="0" dirty="0"/>
              <a:t> </a:t>
            </a:r>
            <a:r>
              <a:rPr lang="fr-CA" noProof="0" dirty="0" err="1"/>
              <a:t>title</a:t>
            </a:r>
            <a:r>
              <a:rPr lang="fr-CA" noProof="0" dirty="0"/>
              <a:t> style</a:t>
            </a:r>
          </a:p>
        </p:txBody>
      </p:sp>
      <p:sp>
        <p:nvSpPr>
          <p:cNvPr id="8" name="Text Placeholder 14">
            <a:extLst>
              <a:ext uri="{FF2B5EF4-FFF2-40B4-BE49-F238E27FC236}">
                <a16:creationId xmlns:a16="http://schemas.microsoft.com/office/drawing/2014/main" id="{2CC07A2E-488D-9643-9E9E-69C3CB294B7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69382" y="854393"/>
            <a:ext cx="5243512" cy="432540"/>
          </a:xfrm>
        </p:spPr>
        <p:txBody>
          <a:bodyPr>
            <a:normAutofit/>
          </a:bodyPr>
          <a:lstStyle>
            <a:lvl1pPr>
              <a:defRPr sz="1600" b="1">
                <a:solidFill>
                  <a:srgbClr val="002060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0307613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503239" y="870347"/>
            <a:ext cx="8142287" cy="3871913"/>
          </a:xfrm>
          <a:prstGeom prst="rect">
            <a:avLst/>
          </a:prstGeom>
        </p:spPr>
        <p:txBody>
          <a:bodyPr/>
          <a:lstStyle>
            <a:lvl1pPr marL="203597" indent="-203597">
              <a:buFont typeface="Wingdings" panose="05000000000000000000" pitchFamily="2" charset="2"/>
              <a:buChar char="§"/>
              <a:defRPr lang="en-US" sz="2250" b="0" i="0" kern="1200" dirty="0" smtClean="0">
                <a:solidFill>
                  <a:schemeClr val="tx1"/>
                </a:solidFill>
                <a:latin typeface="SansaSoft Pro Normal" panose="02000603080000020004" pitchFamily="50" charset="0"/>
                <a:ea typeface="+mn-ea"/>
                <a:cs typeface="Calibri Regular" charset="0"/>
              </a:defRPr>
            </a:lvl1pPr>
            <a:lvl2pPr marL="685772" indent="-342900">
              <a:defRPr lang="en-US" sz="2025" b="0" i="0" kern="1200" dirty="0" smtClean="0">
                <a:solidFill>
                  <a:schemeClr val="tx1"/>
                </a:solidFill>
                <a:latin typeface="SansaSoft Pro Normal" panose="02000603080000020004" pitchFamily="50" charset="0"/>
                <a:ea typeface="+mn-ea"/>
                <a:cs typeface="Calibri Regular" charset="0"/>
              </a:defRPr>
            </a:lvl2pPr>
            <a:lvl3pPr marL="900056" indent="-214313">
              <a:defRPr lang="en-US" sz="1800" b="0" i="0" kern="1200" dirty="0" smtClean="0">
                <a:solidFill>
                  <a:schemeClr val="tx1"/>
                </a:solidFill>
                <a:latin typeface="SansaSoft Pro Normal" panose="02000603080000020004" pitchFamily="50" charset="0"/>
                <a:ea typeface="+mn-ea"/>
                <a:cs typeface="Calibri Regular" charset="0"/>
              </a:defRPr>
            </a:lvl3pPr>
            <a:lvl4pPr marL="1242927" indent="-214313">
              <a:defRPr lang="en-US" sz="1500" b="0" i="0" kern="1200" dirty="0" smtClean="0">
                <a:solidFill>
                  <a:schemeClr val="tx1"/>
                </a:solidFill>
                <a:latin typeface="SansaSoft Pro Normal" panose="02000603080000020004" pitchFamily="50" charset="0"/>
                <a:ea typeface="+mn-ea"/>
                <a:cs typeface="Calibri Regular" charset="0"/>
              </a:defRPr>
            </a:lvl4pPr>
            <a:lvl5pPr marL="1585799" indent="-214313">
              <a:defRPr lang="en-AU" sz="1500" b="0" i="0" kern="1200" dirty="0">
                <a:solidFill>
                  <a:schemeClr val="tx1"/>
                </a:solidFill>
                <a:latin typeface="SansaSoft Pro Normal" panose="02000603080000020004" pitchFamily="50" charset="0"/>
                <a:ea typeface="+mn-ea"/>
                <a:cs typeface="Calibri Regular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marL="557184" lvl="1" indent="-214313" algn="l" defTabSz="342872" rtl="0" eaLnBrk="1" latinLnBrk="0" hangingPunct="1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dirty="0"/>
              <a:t>Second level</a:t>
            </a:r>
          </a:p>
          <a:p>
            <a:pPr marL="857193" lvl="2" indent="-171450" algn="l" defTabSz="342872" rtl="0" eaLnBrk="1" latinLnBrk="0" hangingPunct="1">
              <a:spcBef>
                <a:spcPts val="225"/>
              </a:spcBef>
              <a:spcAft>
                <a:spcPts val="225"/>
              </a:spcAft>
              <a:buFont typeface="Wingdings" panose="05000000000000000000" pitchFamily="2" charset="2"/>
              <a:buChar char="§"/>
            </a:pPr>
            <a:r>
              <a:rPr lang="en-US" dirty="0"/>
              <a:t>Third level</a:t>
            </a:r>
          </a:p>
          <a:p>
            <a:pPr marL="1200065" lvl="3" indent="-171450" algn="l" defTabSz="342872" rtl="0" eaLnBrk="1" latinLnBrk="0" hangingPunct="1">
              <a:spcBef>
                <a:spcPts val="225"/>
              </a:spcBef>
              <a:spcAft>
                <a:spcPts val="225"/>
              </a:spcAft>
              <a:buFont typeface="Wingdings" panose="05000000000000000000" pitchFamily="2" charset="2"/>
              <a:buChar char="§"/>
            </a:pPr>
            <a:r>
              <a:rPr lang="en-US" dirty="0"/>
              <a:t>Fourth level</a:t>
            </a:r>
          </a:p>
          <a:p>
            <a:pPr marL="1542936" lvl="4" indent="-171450" algn="l" defTabSz="342872" rtl="0" eaLnBrk="1" latinLnBrk="0" hangingPunct="1">
              <a:spcBef>
                <a:spcPts val="150"/>
              </a:spcBef>
              <a:spcAft>
                <a:spcPts val="150"/>
              </a:spcAft>
              <a:buFont typeface="Wingdings" panose="05000000000000000000" pitchFamily="2" charset="2"/>
              <a:buChar char="§"/>
            </a:pPr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07505" y="130844"/>
            <a:ext cx="8928992" cy="496691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algn="ctr" defTabSz="342872" rtl="0" eaLnBrk="1" latinLnBrk="0" hangingPunct="1">
              <a:spcBef>
                <a:spcPct val="0"/>
              </a:spcBef>
              <a:buNone/>
              <a:defRPr lang="en-AU" sz="2474" b="0" i="0" kern="1200" dirty="0">
                <a:solidFill>
                  <a:schemeClr val="bg1"/>
                </a:solidFill>
                <a:latin typeface="SansaSoft Pro Normal" panose="02000603080000020004" pitchFamily="50" charset="0"/>
                <a:ea typeface="+mj-ea"/>
                <a:cs typeface="SansaSoft Pro Normal" panose="02000603080000020004" pitchFamily="50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0500313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9375C50-436C-3C80-C642-31F554885E1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F39C312D-7B7E-DC4F-822B-B07C630DC7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0902" y="1493045"/>
            <a:ext cx="4483601" cy="1690621"/>
          </a:xfrm>
        </p:spPr>
        <p:txBody>
          <a:bodyPr anchor="b" anchorCtr="0"/>
          <a:lstStyle>
            <a:lvl1pPr>
              <a:defRPr sz="4500">
                <a:solidFill>
                  <a:schemeClr val="bg1"/>
                </a:solidFill>
                <a:latin typeface="Visby Slab CF" pitchFamily="2" charset="77"/>
              </a:defRPr>
            </a:lvl1pPr>
          </a:lstStyle>
          <a:p>
            <a:r>
              <a:rPr lang="en-US" dirty="0" err="1"/>
              <a:t>Titre</a:t>
            </a:r>
            <a:endParaRPr lang="en-US" dirty="0"/>
          </a:p>
        </p:txBody>
      </p:sp>
      <p:sp>
        <p:nvSpPr>
          <p:cNvPr id="6" name="Text Placeholder 12">
            <a:extLst>
              <a:ext uri="{FF2B5EF4-FFF2-40B4-BE49-F238E27FC236}">
                <a16:creationId xmlns:a16="http://schemas.microsoft.com/office/drawing/2014/main" id="{F57E83D3-5DC7-CC40-8CEF-5A831CCB86B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80903" y="3133952"/>
            <a:ext cx="4483602" cy="1413986"/>
          </a:xfrm>
        </p:spPr>
        <p:txBody>
          <a:bodyPr>
            <a:normAutofit/>
          </a:bodyPr>
          <a:lstStyle>
            <a:lvl1pPr marL="0" indent="0">
              <a:buNone/>
              <a:defRPr sz="2000" b="0" i="0">
                <a:solidFill>
                  <a:schemeClr val="bg1"/>
                </a:solidFill>
                <a:latin typeface="Visby CF" pitchFamily="2" charset="77"/>
              </a:defRPr>
            </a:lvl1pPr>
          </a:lstStyle>
          <a:p>
            <a:pPr lvl="0"/>
            <a:r>
              <a:rPr lang="en-US" dirty="0"/>
              <a:t>Sous-</a:t>
            </a:r>
            <a:r>
              <a:rPr lang="en-US" dirty="0" err="1"/>
              <a:t>titre</a:t>
            </a:r>
            <a:endParaRPr lang="en-US" dirty="0"/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565FE128-B25A-2246-949C-DFF179096C9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162" y="320940"/>
            <a:ext cx="1172105" cy="117210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1305BF1E-891C-A4AF-A479-36FE7F8FD500}"/>
              </a:ext>
            </a:extLst>
          </p:cNvPr>
          <p:cNvSpPr/>
          <p:nvPr userDrawn="1"/>
        </p:nvSpPr>
        <p:spPr>
          <a:xfrm>
            <a:off x="4514400" y="3909600"/>
            <a:ext cx="410400" cy="410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C73C427-BBB4-0544-1B2E-B7C9449FD0DD}"/>
              </a:ext>
            </a:extLst>
          </p:cNvPr>
          <p:cNvSpPr/>
          <p:nvPr userDrawn="1"/>
        </p:nvSpPr>
        <p:spPr>
          <a:xfrm>
            <a:off x="4924800" y="3909600"/>
            <a:ext cx="4219200" cy="410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2352046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icture containing building, outdoor, sky, city&#10;&#10;Description automatically generated">
            <a:extLst>
              <a:ext uri="{FF2B5EF4-FFF2-40B4-BE49-F238E27FC236}">
                <a16:creationId xmlns:a16="http://schemas.microsoft.com/office/drawing/2014/main" id="{04743DEF-FC3C-DBAA-AEF4-43E7EC16259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51435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F39C312D-7B7E-DC4F-822B-B07C630DC7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0902" y="1493045"/>
            <a:ext cx="4483601" cy="1690621"/>
          </a:xfrm>
        </p:spPr>
        <p:txBody>
          <a:bodyPr anchor="b" anchorCtr="0"/>
          <a:lstStyle>
            <a:lvl1pPr>
              <a:defRPr sz="4500" b="1" i="0">
                <a:solidFill>
                  <a:schemeClr val="accent1"/>
                </a:solidFill>
                <a:latin typeface="Visby Slab CF Demi Bold" pitchFamily="2" charset="77"/>
              </a:defRPr>
            </a:lvl1pPr>
          </a:lstStyle>
          <a:p>
            <a:br>
              <a:rPr lang="en-US" dirty="0"/>
            </a:br>
            <a:br>
              <a:rPr lang="en-US" dirty="0"/>
            </a:br>
            <a:r>
              <a:rPr lang="en-US" dirty="0" err="1"/>
              <a:t>Titre</a:t>
            </a:r>
            <a:endParaRPr lang="en-US" dirty="0"/>
          </a:p>
        </p:txBody>
      </p:sp>
      <p:sp>
        <p:nvSpPr>
          <p:cNvPr id="6" name="Text Placeholder 12">
            <a:extLst>
              <a:ext uri="{FF2B5EF4-FFF2-40B4-BE49-F238E27FC236}">
                <a16:creationId xmlns:a16="http://schemas.microsoft.com/office/drawing/2014/main" id="{F57E83D3-5DC7-CC40-8CEF-5A831CCB86B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80903" y="3133952"/>
            <a:ext cx="4483602" cy="1413986"/>
          </a:xfrm>
        </p:spPr>
        <p:txBody>
          <a:bodyPr>
            <a:normAutofit/>
          </a:bodyPr>
          <a:lstStyle>
            <a:lvl1pPr marL="0" indent="0">
              <a:buNone/>
              <a:defRPr sz="2000" b="0" i="0">
                <a:solidFill>
                  <a:schemeClr val="tx2"/>
                </a:solidFill>
                <a:latin typeface="Visby CF" pitchFamily="2" charset="77"/>
              </a:defRPr>
            </a:lvl1pPr>
          </a:lstStyle>
          <a:p>
            <a:pPr lvl="0"/>
            <a:r>
              <a:rPr lang="en-US" dirty="0"/>
              <a:t>Sous-</a:t>
            </a:r>
            <a:r>
              <a:rPr lang="en-US" dirty="0" err="1"/>
              <a:t>titre</a:t>
            </a:r>
            <a:endParaRPr lang="en-US" dirty="0"/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565FE128-B25A-2246-949C-DFF179096C9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162" y="320940"/>
            <a:ext cx="1172105" cy="1172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8993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69382" y="1595057"/>
            <a:ext cx="8186400" cy="2869190"/>
          </a:xfrm>
        </p:spPr>
        <p:txBody>
          <a:bodyPr/>
          <a:lstStyle>
            <a:lvl1pPr>
              <a:defRPr b="0" i="0">
                <a:latin typeface="Visby CF" pitchFamily="2" charset="77"/>
              </a:defRPr>
            </a:lvl1pPr>
            <a:lvl2pPr>
              <a:defRPr b="0" i="0">
                <a:latin typeface="Visby CF" pitchFamily="2" charset="77"/>
              </a:defRPr>
            </a:lvl2pPr>
            <a:lvl3pPr>
              <a:defRPr b="0" i="0">
                <a:latin typeface="Visby CF" pitchFamily="2" charset="77"/>
              </a:defRPr>
            </a:lvl3pPr>
            <a:lvl4pPr>
              <a:defRPr b="0" i="0">
                <a:latin typeface="Visby CF" pitchFamily="2" charset="77"/>
              </a:defRPr>
            </a:lvl4pPr>
            <a:lvl5pPr>
              <a:defRPr b="0" i="0">
                <a:latin typeface="Visby CF" pitchFamily="2" charset="77"/>
              </a:defRPr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  <a:endParaRPr lang="fr-CA" noProof="0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346075" y="4289108"/>
            <a:ext cx="914400" cy="822960"/>
          </a:xfrm>
          <a:prstGeom prst="rect">
            <a:avLst/>
          </a:prstGeom>
        </p:spPr>
        <p:txBody>
          <a:bodyPr vert="horz" wrap="none" lIns="82296" tIns="41148" rIns="82296" bIns="41148" rtlCol="0">
            <a:normAutofit/>
          </a:bodyPr>
          <a:lstStyle/>
          <a:p>
            <a:pPr marL="139320" indent="-139320">
              <a:buClr>
                <a:schemeClr val="accent2"/>
              </a:buClr>
              <a:buSzPct val="125000"/>
              <a:buFont typeface="Arial" panose="020B0604020202020204" pitchFamily="34" charset="0"/>
              <a:buChar char="•"/>
            </a:pPr>
            <a:endParaRPr lang="fr-CA" sz="1503" noProof="0"/>
          </a:p>
        </p:txBody>
      </p:sp>
      <p:sp>
        <p:nvSpPr>
          <p:cNvPr id="11" name="Titre 1">
            <a:extLst>
              <a:ext uri="{FF2B5EF4-FFF2-40B4-BE49-F238E27FC236}">
                <a16:creationId xmlns:a16="http://schemas.microsoft.com/office/drawing/2014/main" id="{B80B1BCF-CD6C-E84F-90BB-05BEA3F2C6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9382" y="226626"/>
            <a:ext cx="8186400" cy="740664"/>
          </a:xfrm>
        </p:spPr>
        <p:txBody>
          <a:bodyPr/>
          <a:lstStyle>
            <a:lvl1pPr>
              <a:defRPr sz="3000" b="1" i="0">
                <a:solidFill>
                  <a:schemeClr val="accent3"/>
                </a:solidFill>
                <a:latin typeface="Visby Slab CF Demi Bold" pitchFamily="2" charset="77"/>
              </a:defRPr>
            </a:lvl1pPr>
          </a:lstStyle>
          <a:p>
            <a:r>
              <a:rPr lang="fr-CA" noProof="0" dirty="0"/>
              <a:t>Click to </a:t>
            </a:r>
            <a:r>
              <a:rPr lang="fr-CA" noProof="0" dirty="0" err="1"/>
              <a:t>edit</a:t>
            </a:r>
            <a:r>
              <a:rPr lang="fr-CA" noProof="0" dirty="0"/>
              <a:t> </a:t>
            </a:r>
            <a:r>
              <a:rPr lang="fr-CA" noProof="0" dirty="0" err="1"/>
              <a:t>title</a:t>
            </a:r>
            <a:r>
              <a:rPr lang="fr-CA" noProof="0" dirty="0"/>
              <a:t> style</a:t>
            </a:r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C464AAE5-5DAC-A240-98C4-F842ECA4972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69382" y="854393"/>
            <a:ext cx="5243512" cy="432540"/>
          </a:xfrm>
        </p:spPr>
        <p:txBody>
          <a:bodyPr>
            <a:normAutofit/>
          </a:bodyPr>
          <a:lstStyle>
            <a:lvl1pPr>
              <a:defRPr sz="1600" b="1" i="0">
                <a:solidFill>
                  <a:srgbClr val="002060"/>
                </a:solidFill>
                <a:latin typeface="Visby CF Bold" pitchFamily="2" charset="77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5CCD79C-672A-61B0-B580-98FFDF24F8E9}"/>
              </a:ext>
            </a:extLst>
          </p:cNvPr>
          <p:cNvSpPr/>
          <p:nvPr userDrawn="1"/>
        </p:nvSpPr>
        <p:spPr>
          <a:xfrm rot="16200000">
            <a:off x="0" y="624737"/>
            <a:ext cx="145832" cy="14583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359B664-BA8B-6545-1B6A-D590CD0B05E9}"/>
              </a:ext>
            </a:extLst>
          </p:cNvPr>
          <p:cNvSpPr/>
          <p:nvPr userDrawn="1"/>
        </p:nvSpPr>
        <p:spPr>
          <a:xfrm rot="16200000">
            <a:off x="-143354" y="335551"/>
            <a:ext cx="432540" cy="14583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ge 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369382" y="1595057"/>
            <a:ext cx="4038600" cy="2923147"/>
          </a:xfrm>
        </p:spPr>
        <p:txBody>
          <a:bodyPr>
            <a:normAutofit/>
          </a:bodyPr>
          <a:lstStyle>
            <a:lvl1pPr>
              <a:defRPr sz="1503"/>
            </a:lvl1pPr>
            <a:lvl2pPr>
              <a:defRPr sz="1503"/>
            </a:lvl2pPr>
            <a:lvl3pPr>
              <a:defRPr sz="1503"/>
            </a:lvl3pPr>
            <a:lvl4pPr>
              <a:defRPr sz="1503"/>
            </a:lvl4pPr>
            <a:lvl5pPr>
              <a:defRPr sz="1503"/>
            </a:lvl5pPr>
            <a:lvl6pPr>
              <a:defRPr sz="1620"/>
            </a:lvl6pPr>
            <a:lvl7pPr>
              <a:defRPr sz="1620"/>
            </a:lvl7pPr>
            <a:lvl8pPr>
              <a:defRPr sz="1620"/>
            </a:lvl8pPr>
            <a:lvl9pPr>
              <a:defRPr sz="1620"/>
            </a:lvl9pPr>
          </a:lstStyle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  <a:endParaRPr lang="fr-CA" noProof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60382" y="1595057"/>
            <a:ext cx="4038600" cy="2923147"/>
          </a:xfrm>
        </p:spPr>
        <p:txBody>
          <a:bodyPr>
            <a:normAutofit/>
          </a:bodyPr>
          <a:lstStyle>
            <a:lvl1pPr>
              <a:defRPr sz="1503"/>
            </a:lvl1pPr>
            <a:lvl2pPr>
              <a:defRPr sz="1503"/>
            </a:lvl2pPr>
            <a:lvl3pPr>
              <a:defRPr sz="1503"/>
            </a:lvl3pPr>
            <a:lvl4pPr>
              <a:defRPr sz="1503"/>
            </a:lvl4pPr>
            <a:lvl5pPr>
              <a:defRPr sz="1503"/>
            </a:lvl5pPr>
            <a:lvl6pPr>
              <a:defRPr sz="1620"/>
            </a:lvl6pPr>
            <a:lvl7pPr>
              <a:defRPr sz="1620"/>
            </a:lvl7pPr>
            <a:lvl8pPr>
              <a:defRPr sz="1620"/>
            </a:lvl8pPr>
            <a:lvl9pPr>
              <a:defRPr sz="1620"/>
            </a:lvl9pPr>
          </a:lstStyle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  <a:endParaRPr lang="fr-CA" noProof="0"/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5DC87F9A-0B14-5044-A85E-4048F6B5FF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9382" y="226626"/>
            <a:ext cx="8186400" cy="740664"/>
          </a:xfrm>
        </p:spPr>
        <p:txBody>
          <a:bodyPr/>
          <a:lstStyle>
            <a:lvl1pPr>
              <a:defRPr sz="3000">
                <a:solidFill>
                  <a:schemeClr val="accent3"/>
                </a:solidFill>
              </a:defRPr>
            </a:lvl1pPr>
          </a:lstStyle>
          <a:p>
            <a:r>
              <a:rPr lang="fr-CA" noProof="0" dirty="0"/>
              <a:t>Click to </a:t>
            </a:r>
            <a:r>
              <a:rPr lang="fr-CA" noProof="0" dirty="0" err="1"/>
              <a:t>edit</a:t>
            </a:r>
            <a:r>
              <a:rPr lang="fr-CA" noProof="0" dirty="0"/>
              <a:t> </a:t>
            </a:r>
            <a:r>
              <a:rPr lang="fr-CA" noProof="0" dirty="0" err="1"/>
              <a:t>title</a:t>
            </a:r>
            <a:r>
              <a:rPr lang="fr-CA" noProof="0" dirty="0"/>
              <a:t> style</a:t>
            </a:r>
          </a:p>
        </p:txBody>
      </p:sp>
      <p:sp>
        <p:nvSpPr>
          <p:cNvPr id="7" name="Text Placeholder 14">
            <a:extLst>
              <a:ext uri="{FF2B5EF4-FFF2-40B4-BE49-F238E27FC236}">
                <a16:creationId xmlns:a16="http://schemas.microsoft.com/office/drawing/2014/main" id="{9EF46E6C-4B7F-3C48-9C35-05A21075958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69382" y="854393"/>
            <a:ext cx="5243512" cy="432540"/>
          </a:xfrm>
        </p:spPr>
        <p:txBody>
          <a:bodyPr>
            <a:normAutofit/>
          </a:bodyPr>
          <a:lstStyle>
            <a:lvl1pPr>
              <a:defRPr sz="1600" b="1">
                <a:solidFill>
                  <a:srgbClr val="002060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69382" y="1595057"/>
            <a:ext cx="4040188" cy="479822"/>
          </a:xfrm>
        </p:spPr>
        <p:txBody>
          <a:bodyPr anchor="b">
            <a:noAutofit/>
          </a:bodyPr>
          <a:lstStyle>
            <a:lvl1pPr marL="0" indent="0">
              <a:buNone/>
              <a:defRPr sz="1350" b="1" cap="all" baseline="0"/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69382" y="2074879"/>
            <a:ext cx="4040188" cy="2449116"/>
          </a:xfrm>
        </p:spPr>
        <p:txBody>
          <a:bodyPr>
            <a:normAutofit/>
          </a:bodyPr>
          <a:lstStyle>
            <a:lvl1pPr>
              <a:defRPr sz="1503"/>
            </a:lvl1pPr>
            <a:lvl2pPr>
              <a:defRPr sz="1503"/>
            </a:lvl2pPr>
            <a:lvl3pPr>
              <a:defRPr sz="1503"/>
            </a:lvl3pPr>
            <a:lvl4pPr>
              <a:defRPr sz="1503"/>
            </a:lvl4pPr>
            <a:lvl5pPr>
              <a:defRPr sz="1503"/>
            </a:lvl5pPr>
            <a:lvl6pPr>
              <a:defRPr sz="1440"/>
            </a:lvl6pPr>
            <a:lvl7pPr>
              <a:defRPr sz="1440"/>
            </a:lvl7pPr>
            <a:lvl8pPr>
              <a:defRPr sz="1440"/>
            </a:lvl8pPr>
            <a:lvl9pPr>
              <a:defRPr sz="1440"/>
            </a:lvl9pPr>
          </a:lstStyle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  <a:endParaRPr lang="fr-CA" noProof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557209" y="1595057"/>
            <a:ext cx="4041775" cy="479822"/>
          </a:xfrm>
        </p:spPr>
        <p:txBody>
          <a:bodyPr anchor="b">
            <a:noAutofit/>
          </a:bodyPr>
          <a:lstStyle>
            <a:lvl1pPr marL="0" indent="0">
              <a:buNone/>
              <a:defRPr sz="1350" b="1" cap="all" baseline="0"/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557209" y="2074879"/>
            <a:ext cx="4041775" cy="2449116"/>
          </a:xfrm>
        </p:spPr>
        <p:txBody>
          <a:bodyPr>
            <a:normAutofit/>
          </a:bodyPr>
          <a:lstStyle>
            <a:lvl1pPr>
              <a:defRPr sz="1503"/>
            </a:lvl1pPr>
            <a:lvl2pPr>
              <a:defRPr sz="1503"/>
            </a:lvl2pPr>
            <a:lvl3pPr>
              <a:defRPr sz="1503"/>
            </a:lvl3pPr>
            <a:lvl4pPr>
              <a:defRPr sz="1503"/>
            </a:lvl4pPr>
            <a:lvl5pPr>
              <a:defRPr sz="1503"/>
            </a:lvl5pPr>
            <a:lvl6pPr>
              <a:defRPr sz="1440"/>
            </a:lvl6pPr>
            <a:lvl7pPr>
              <a:defRPr sz="1440"/>
            </a:lvl7pPr>
            <a:lvl8pPr>
              <a:defRPr sz="1440"/>
            </a:lvl8pPr>
            <a:lvl9pPr>
              <a:defRPr sz="1440"/>
            </a:lvl9pPr>
          </a:lstStyle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  <a:endParaRPr lang="fr-CA" noProof="0"/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774571B3-8C99-AF4B-A06D-5BCDBDA555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9382" y="226626"/>
            <a:ext cx="8186400" cy="740664"/>
          </a:xfrm>
        </p:spPr>
        <p:txBody>
          <a:bodyPr/>
          <a:lstStyle>
            <a:lvl1pPr>
              <a:defRPr sz="3000">
                <a:solidFill>
                  <a:schemeClr val="accent3"/>
                </a:solidFill>
              </a:defRPr>
            </a:lvl1pPr>
          </a:lstStyle>
          <a:p>
            <a:r>
              <a:rPr lang="fr-CA" noProof="0" dirty="0"/>
              <a:t>Click to </a:t>
            </a:r>
            <a:r>
              <a:rPr lang="fr-CA" noProof="0" dirty="0" err="1"/>
              <a:t>edit</a:t>
            </a:r>
            <a:r>
              <a:rPr lang="fr-CA" noProof="0" dirty="0"/>
              <a:t> </a:t>
            </a:r>
            <a:r>
              <a:rPr lang="fr-CA" noProof="0" dirty="0" err="1"/>
              <a:t>title</a:t>
            </a:r>
            <a:r>
              <a:rPr lang="fr-CA" noProof="0" dirty="0"/>
              <a:t> style</a:t>
            </a:r>
          </a:p>
        </p:txBody>
      </p:sp>
      <p:sp>
        <p:nvSpPr>
          <p:cNvPr id="9" name="Text Placeholder 14">
            <a:extLst>
              <a:ext uri="{FF2B5EF4-FFF2-40B4-BE49-F238E27FC236}">
                <a16:creationId xmlns:a16="http://schemas.microsoft.com/office/drawing/2014/main" id="{6C4B472A-7EF1-4148-BA9C-E519EA28DFD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69382" y="854393"/>
            <a:ext cx="5243512" cy="432540"/>
          </a:xfrm>
        </p:spPr>
        <p:txBody>
          <a:bodyPr>
            <a:normAutofit/>
          </a:bodyPr>
          <a:lstStyle>
            <a:lvl1pPr>
              <a:defRPr sz="1600" b="1">
                <a:solidFill>
                  <a:srgbClr val="002060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sitting, computer, laptop, game&#10;&#10;Description automatically generated">
            <a:extLst>
              <a:ext uri="{FF2B5EF4-FFF2-40B4-BE49-F238E27FC236}">
                <a16:creationId xmlns:a16="http://schemas.microsoft.com/office/drawing/2014/main" id="{9D41478B-8AD6-D542-8657-FAEFBD0F236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itre 1">
            <a:extLst>
              <a:ext uri="{FF2B5EF4-FFF2-40B4-BE49-F238E27FC236}">
                <a16:creationId xmlns:a16="http://schemas.microsoft.com/office/drawing/2014/main" id="{D53DE90F-EE13-BE4E-8537-0BF93F44AB3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9382" y="226626"/>
            <a:ext cx="8186400" cy="740664"/>
          </a:xfrm>
        </p:spPr>
        <p:txBody>
          <a:bodyPr/>
          <a:lstStyle>
            <a:lvl1pPr>
              <a:defRPr sz="3000">
                <a:solidFill>
                  <a:schemeClr val="accent1"/>
                </a:solidFill>
              </a:defRPr>
            </a:lvl1pPr>
          </a:lstStyle>
          <a:p>
            <a:r>
              <a:rPr lang="fr-CA" noProof="0" dirty="0"/>
              <a:t>Click to </a:t>
            </a:r>
            <a:r>
              <a:rPr lang="fr-CA" noProof="0" dirty="0" err="1"/>
              <a:t>edit</a:t>
            </a:r>
            <a:r>
              <a:rPr lang="fr-CA" noProof="0" dirty="0"/>
              <a:t> </a:t>
            </a:r>
            <a:r>
              <a:rPr lang="fr-CA" noProof="0" dirty="0" err="1"/>
              <a:t>title</a:t>
            </a:r>
            <a:r>
              <a:rPr lang="fr-CA" noProof="0" dirty="0"/>
              <a:t> style</a:t>
            </a:r>
          </a:p>
        </p:txBody>
      </p:sp>
      <p:sp>
        <p:nvSpPr>
          <p:cNvPr id="6" name="Text Placeholder 14">
            <a:extLst>
              <a:ext uri="{FF2B5EF4-FFF2-40B4-BE49-F238E27FC236}">
                <a16:creationId xmlns:a16="http://schemas.microsoft.com/office/drawing/2014/main" id="{453A668A-512D-B24E-A0FF-F58D1ABCA06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69382" y="854393"/>
            <a:ext cx="5243512" cy="432540"/>
          </a:xfrm>
        </p:spPr>
        <p:txBody>
          <a:bodyPr>
            <a:normAutofit/>
          </a:bodyPr>
          <a:lstStyle>
            <a:lvl1pPr>
              <a:defRPr sz="1600" b="1">
                <a:solidFill>
                  <a:srgbClr val="002060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0F4BC23-4785-1690-BCC4-506746ADE516}"/>
              </a:ext>
            </a:extLst>
          </p:cNvPr>
          <p:cNvSpPr/>
          <p:nvPr userDrawn="1"/>
        </p:nvSpPr>
        <p:spPr>
          <a:xfrm rot="16200000">
            <a:off x="0" y="624737"/>
            <a:ext cx="145832" cy="14583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121AB4C-33E0-5FB1-B4E5-64FCD3F84235}"/>
              </a:ext>
            </a:extLst>
          </p:cNvPr>
          <p:cNvSpPr/>
          <p:nvPr userDrawn="1"/>
        </p:nvSpPr>
        <p:spPr>
          <a:xfrm rot="16200000">
            <a:off x="-143354" y="335551"/>
            <a:ext cx="432540" cy="1458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450982" y="1595057"/>
            <a:ext cx="5097600" cy="2935148"/>
          </a:xfrm>
        </p:spPr>
        <p:txBody>
          <a:bodyPr>
            <a:normAutofit/>
          </a:bodyPr>
          <a:lstStyle>
            <a:lvl1pPr>
              <a:defRPr sz="1503"/>
            </a:lvl1pPr>
            <a:lvl2pPr>
              <a:defRPr sz="1503"/>
            </a:lvl2pPr>
            <a:lvl3pPr>
              <a:defRPr sz="1503"/>
            </a:lvl3pPr>
            <a:lvl4pPr>
              <a:defRPr sz="1503"/>
            </a:lvl4pPr>
            <a:lvl5pPr>
              <a:defRPr sz="1503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  <a:endParaRPr lang="fr-CA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369382" y="1595057"/>
            <a:ext cx="2988000" cy="2935148"/>
          </a:xfrm>
        </p:spPr>
        <p:txBody>
          <a:bodyPr>
            <a:normAutofit/>
          </a:bodyPr>
          <a:lstStyle>
            <a:lvl1pPr marL="0" indent="0">
              <a:buNone/>
              <a:defRPr sz="1350" b="1" cap="all" baseline="0"/>
            </a:lvl1pPr>
            <a:lvl2pPr marL="411480" indent="0">
              <a:buNone/>
              <a:defRPr sz="1080"/>
            </a:lvl2pPr>
            <a:lvl3pPr marL="822960" indent="0">
              <a:buNone/>
              <a:defRPr sz="900"/>
            </a:lvl3pPr>
            <a:lvl4pPr marL="1234440" indent="0">
              <a:buNone/>
              <a:defRPr sz="810"/>
            </a:lvl4pPr>
            <a:lvl5pPr marL="1645920" indent="0">
              <a:buNone/>
              <a:defRPr sz="810"/>
            </a:lvl5pPr>
            <a:lvl6pPr marL="2057400" indent="0">
              <a:buNone/>
              <a:defRPr sz="810"/>
            </a:lvl6pPr>
            <a:lvl7pPr marL="2468880" indent="0">
              <a:buNone/>
              <a:defRPr sz="810"/>
            </a:lvl7pPr>
            <a:lvl8pPr marL="2880360" indent="0">
              <a:buNone/>
              <a:defRPr sz="810"/>
            </a:lvl8pPr>
            <a:lvl9pPr marL="3291840" indent="0">
              <a:buNone/>
              <a:defRPr sz="810"/>
            </a:lvl9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58858A58-66D0-B848-B566-D94130F6808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9382" y="226626"/>
            <a:ext cx="8186400" cy="740664"/>
          </a:xfrm>
        </p:spPr>
        <p:txBody>
          <a:bodyPr/>
          <a:lstStyle>
            <a:lvl1pPr>
              <a:defRPr sz="3000">
                <a:solidFill>
                  <a:schemeClr val="accent1"/>
                </a:solidFill>
              </a:defRPr>
            </a:lvl1pPr>
          </a:lstStyle>
          <a:p>
            <a:r>
              <a:rPr lang="fr-CA" noProof="0" dirty="0"/>
              <a:t>Click to </a:t>
            </a:r>
            <a:r>
              <a:rPr lang="fr-CA" noProof="0" dirty="0" err="1"/>
              <a:t>edit</a:t>
            </a:r>
            <a:r>
              <a:rPr lang="fr-CA" noProof="0" dirty="0"/>
              <a:t> </a:t>
            </a:r>
            <a:r>
              <a:rPr lang="fr-CA" noProof="0" dirty="0" err="1"/>
              <a:t>title</a:t>
            </a:r>
            <a:r>
              <a:rPr lang="fr-CA" noProof="0" dirty="0"/>
              <a:t> style</a:t>
            </a:r>
          </a:p>
        </p:txBody>
      </p:sp>
      <p:sp>
        <p:nvSpPr>
          <p:cNvPr id="8" name="Text Placeholder 14">
            <a:extLst>
              <a:ext uri="{FF2B5EF4-FFF2-40B4-BE49-F238E27FC236}">
                <a16:creationId xmlns:a16="http://schemas.microsoft.com/office/drawing/2014/main" id="{4F34D983-8FC4-6B4C-A271-28E076618E5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69382" y="854393"/>
            <a:ext cx="5243512" cy="432540"/>
          </a:xfrm>
        </p:spPr>
        <p:txBody>
          <a:bodyPr>
            <a:normAutofit/>
          </a:bodyPr>
          <a:lstStyle>
            <a:lvl1pPr>
              <a:defRPr sz="1600" b="1">
                <a:solidFill>
                  <a:srgbClr val="002060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78800" y="436673"/>
            <a:ext cx="8186400" cy="74473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CA" noProof="0" dirty="0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78800" y="1366089"/>
            <a:ext cx="8186400" cy="29230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A" noProof="0" dirty="0"/>
              <a:t>Cliquez pour modifier les styles du texte du masque</a:t>
            </a:r>
          </a:p>
          <a:p>
            <a:pPr lvl="1"/>
            <a:r>
              <a:rPr lang="fr-CA" noProof="0" dirty="0"/>
              <a:t>Deuxième niveau</a:t>
            </a:r>
          </a:p>
          <a:p>
            <a:pPr lvl="2"/>
            <a:r>
              <a:rPr lang="fr-CA" noProof="0" dirty="0"/>
              <a:t>Troisième niveau</a:t>
            </a:r>
          </a:p>
          <a:p>
            <a:pPr lvl="3"/>
            <a:r>
              <a:rPr lang="fr-CA" noProof="0" dirty="0"/>
              <a:t>Quatrième niveau</a:t>
            </a:r>
          </a:p>
          <a:p>
            <a:pPr lvl="4"/>
            <a:r>
              <a:rPr lang="fr-CA" noProof="0" dirty="0"/>
              <a:t>Cinquième niveau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8" r:id="rId2"/>
    <p:sldLayoutId id="214748366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6" r:id="rId9"/>
    <p:sldLayoutId id="2147483657" r:id="rId10"/>
    <p:sldLayoutId id="2147483665" r:id="rId11"/>
    <p:sldLayoutId id="2147483666" r:id="rId12"/>
    <p:sldLayoutId id="2147483683" r:id="rId13"/>
  </p:sldLayoutIdLst>
  <p:hf hdr="0" ftr="0" dt="0"/>
  <p:txStyles>
    <p:titleStyle>
      <a:lvl1pPr algn="l" defTabSz="822960" rtl="0" eaLnBrk="1" latinLnBrk="0" hangingPunct="1">
        <a:spcBef>
          <a:spcPct val="0"/>
        </a:spcBef>
        <a:buNone/>
        <a:defRPr sz="2340" b="1" i="0" kern="1200">
          <a:solidFill>
            <a:schemeClr val="accent2"/>
          </a:solidFill>
          <a:latin typeface="Visby Slab CF Demi Bold" pitchFamily="2" charset="77"/>
          <a:ea typeface="+mj-ea"/>
          <a:cs typeface="+mj-cs"/>
        </a:defRPr>
      </a:lvl1pPr>
    </p:titleStyle>
    <p:bodyStyle>
      <a:lvl1pPr marL="0" indent="0" algn="l" defTabSz="822960" rtl="0" eaLnBrk="1" latinLnBrk="0" hangingPunct="1">
        <a:spcBef>
          <a:spcPct val="20000"/>
        </a:spcBef>
        <a:buClr>
          <a:schemeClr val="accent2"/>
        </a:buClr>
        <a:buSzPct val="125000"/>
        <a:buFont typeface="Arial" pitchFamily="34" charset="0"/>
        <a:buNone/>
        <a:defRPr sz="1503" b="0" i="0" kern="1200">
          <a:solidFill>
            <a:schemeClr val="tx1"/>
          </a:solidFill>
          <a:latin typeface="Visby CF" pitchFamily="2" charset="77"/>
          <a:ea typeface="+mn-ea"/>
          <a:cs typeface="+mn-cs"/>
        </a:defRPr>
      </a:lvl1pPr>
      <a:lvl2pPr marL="408240" indent="-139320" algn="l" defTabSz="822960" rtl="0" eaLnBrk="1" latinLnBrk="0" hangingPunct="1">
        <a:spcBef>
          <a:spcPct val="20000"/>
        </a:spcBef>
        <a:buClr>
          <a:schemeClr val="accent2"/>
        </a:buClr>
        <a:buSzPct val="125000"/>
        <a:buFont typeface="Arial" pitchFamily="34" charset="0"/>
        <a:buChar char="•"/>
        <a:defRPr sz="1503" b="0" i="0" kern="1200">
          <a:solidFill>
            <a:schemeClr val="tx1"/>
          </a:solidFill>
          <a:latin typeface="Visby CF" pitchFamily="2" charset="77"/>
          <a:ea typeface="+mn-ea"/>
          <a:cs typeface="+mn-cs"/>
        </a:defRPr>
      </a:lvl2pPr>
      <a:lvl3pPr marL="677160" indent="-139320" algn="l" defTabSz="822960" rtl="0" eaLnBrk="1" latinLnBrk="0" hangingPunct="1">
        <a:spcBef>
          <a:spcPct val="20000"/>
        </a:spcBef>
        <a:buClr>
          <a:schemeClr val="accent2"/>
        </a:buClr>
        <a:buSzPct val="125000"/>
        <a:buFont typeface="Arial" pitchFamily="34" charset="0"/>
        <a:buChar char="•"/>
        <a:defRPr sz="1503" b="0" i="0" kern="1200">
          <a:solidFill>
            <a:schemeClr val="tx1"/>
          </a:solidFill>
          <a:latin typeface="Visby CF" pitchFamily="2" charset="77"/>
          <a:ea typeface="+mn-ea"/>
          <a:cs typeface="+mn-cs"/>
        </a:defRPr>
      </a:lvl3pPr>
      <a:lvl4pPr marL="942840" indent="-139320" algn="l" defTabSz="822960" rtl="0" eaLnBrk="1" latinLnBrk="0" hangingPunct="1">
        <a:spcBef>
          <a:spcPct val="20000"/>
        </a:spcBef>
        <a:buClr>
          <a:schemeClr val="accent2"/>
        </a:buClr>
        <a:buSzPct val="125000"/>
        <a:buFont typeface="Arial" pitchFamily="34" charset="0"/>
        <a:buChar char="•"/>
        <a:defRPr sz="1503" b="0" i="0" kern="1200">
          <a:solidFill>
            <a:schemeClr val="tx1"/>
          </a:solidFill>
          <a:latin typeface="Visby CF" pitchFamily="2" charset="77"/>
          <a:ea typeface="+mn-ea"/>
          <a:cs typeface="+mn-cs"/>
        </a:defRPr>
      </a:lvl4pPr>
      <a:lvl5pPr marL="1211760" indent="-139320" algn="l" defTabSz="822960" rtl="0" eaLnBrk="1" latinLnBrk="0" hangingPunct="1">
        <a:spcBef>
          <a:spcPct val="20000"/>
        </a:spcBef>
        <a:buClr>
          <a:schemeClr val="accent2"/>
        </a:buClr>
        <a:buSzPct val="125000"/>
        <a:buFont typeface="Arial" pitchFamily="34" charset="0"/>
        <a:buChar char="•"/>
        <a:defRPr sz="1503" b="0" i="0" kern="1200">
          <a:solidFill>
            <a:schemeClr val="tx1"/>
          </a:solidFill>
          <a:latin typeface="Visby CF" pitchFamily="2" charset="77"/>
          <a:ea typeface="+mn-ea"/>
          <a:cs typeface="+mn-cs"/>
        </a:defRPr>
      </a:lvl5pPr>
      <a:lvl6pPr marL="2263140" indent="-205740" algn="l" defTabSz="82296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74620" indent="-205740" algn="l" defTabSz="82296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86100" indent="-205740" algn="l" defTabSz="82296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97580" indent="-205740" algn="l" defTabSz="82296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28803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2918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13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10.xml"/><Relationship Id="rId3" Type="http://schemas.openxmlformats.org/officeDocument/2006/relationships/tags" Target="../tags/tag5.xml"/><Relationship Id="rId7" Type="http://schemas.openxmlformats.org/officeDocument/2006/relationships/tags" Target="../tags/tag9.xml"/><Relationship Id="rId12" Type="http://schemas.openxmlformats.org/officeDocument/2006/relationships/slideLayout" Target="../slideLayouts/slideLayout4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11" Type="http://schemas.openxmlformats.org/officeDocument/2006/relationships/tags" Target="../tags/tag13.xml"/><Relationship Id="rId5" Type="http://schemas.openxmlformats.org/officeDocument/2006/relationships/tags" Target="../tags/tag7.xml"/><Relationship Id="rId10" Type="http://schemas.openxmlformats.org/officeDocument/2006/relationships/tags" Target="../tags/tag12.xml"/><Relationship Id="rId4" Type="http://schemas.openxmlformats.org/officeDocument/2006/relationships/tags" Target="../tags/tag6.xml"/><Relationship Id="rId9" Type="http://schemas.openxmlformats.org/officeDocument/2006/relationships/tags" Target="../tags/tag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21.xml"/><Relationship Id="rId13" Type="http://schemas.openxmlformats.org/officeDocument/2006/relationships/tags" Target="../tags/tag26.xml"/><Relationship Id="rId18" Type="http://schemas.openxmlformats.org/officeDocument/2006/relationships/tags" Target="../tags/tag31.xml"/><Relationship Id="rId3" Type="http://schemas.openxmlformats.org/officeDocument/2006/relationships/tags" Target="../tags/tag16.xml"/><Relationship Id="rId21" Type="http://schemas.openxmlformats.org/officeDocument/2006/relationships/tags" Target="../tags/tag34.xml"/><Relationship Id="rId7" Type="http://schemas.openxmlformats.org/officeDocument/2006/relationships/tags" Target="../tags/tag20.xml"/><Relationship Id="rId12" Type="http://schemas.openxmlformats.org/officeDocument/2006/relationships/tags" Target="../tags/tag25.xml"/><Relationship Id="rId17" Type="http://schemas.openxmlformats.org/officeDocument/2006/relationships/tags" Target="../tags/tag30.xml"/><Relationship Id="rId2" Type="http://schemas.openxmlformats.org/officeDocument/2006/relationships/tags" Target="../tags/tag15.xml"/><Relationship Id="rId16" Type="http://schemas.openxmlformats.org/officeDocument/2006/relationships/tags" Target="../tags/tag29.xml"/><Relationship Id="rId20" Type="http://schemas.openxmlformats.org/officeDocument/2006/relationships/tags" Target="../tags/tag33.xml"/><Relationship Id="rId1" Type="http://schemas.openxmlformats.org/officeDocument/2006/relationships/tags" Target="../tags/tag14.xml"/><Relationship Id="rId6" Type="http://schemas.openxmlformats.org/officeDocument/2006/relationships/tags" Target="../tags/tag19.xml"/><Relationship Id="rId11" Type="http://schemas.openxmlformats.org/officeDocument/2006/relationships/tags" Target="../tags/tag24.xml"/><Relationship Id="rId24" Type="http://schemas.openxmlformats.org/officeDocument/2006/relationships/notesSlide" Target="../notesSlides/notesSlide6.xml"/><Relationship Id="rId5" Type="http://schemas.openxmlformats.org/officeDocument/2006/relationships/tags" Target="../tags/tag18.xml"/><Relationship Id="rId15" Type="http://schemas.openxmlformats.org/officeDocument/2006/relationships/tags" Target="../tags/tag28.xml"/><Relationship Id="rId23" Type="http://schemas.openxmlformats.org/officeDocument/2006/relationships/slideLayout" Target="../slideLayouts/slideLayout4.xml"/><Relationship Id="rId10" Type="http://schemas.openxmlformats.org/officeDocument/2006/relationships/tags" Target="../tags/tag23.xml"/><Relationship Id="rId19" Type="http://schemas.openxmlformats.org/officeDocument/2006/relationships/tags" Target="../tags/tag32.xml"/><Relationship Id="rId4" Type="http://schemas.openxmlformats.org/officeDocument/2006/relationships/tags" Target="../tags/tag17.xml"/><Relationship Id="rId9" Type="http://schemas.openxmlformats.org/officeDocument/2006/relationships/tags" Target="../tags/tag22.xml"/><Relationship Id="rId14" Type="http://schemas.openxmlformats.org/officeDocument/2006/relationships/tags" Target="../tags/tag27.xml"/><Relationship Id="rId22" Type="http://schemas.openxmlformats.org/officeDocument/2006/relationships/tags" Target="../tags/tag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8ACEC8-D04B-1660-F9FE-AE139D626B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60" y="1553497"/>
            <a:ext cx="4652605" cy="2379166"/>
          </a:xfrm>
        </p:spPr>
        <p:txBody>
          <a:bodyPr/>
          <a:lstStyle/>
          <a:p>
            <a:r>
              <a:rPr lang="fr-CA" sz="2800" dirty="0">
                <a:solidFill>
                  <a:srgbClr val="002060"/>
                </a:solidFill>
              </a:rPr>
              <a:t>Comment l’émergence de l’IA générative transforme la profession de journaliste</a:t>
            </a:r>
            <a:br>
              <a:rPr lang="fr-CA" sz="3200" dirty="0">
                <a:solidFill>
                  <a:srgbClr val="002060"/>
                </a:solidFill>
              </a:rPr>
            </a:br>
            <a:r>
              <a:rPr lang="fr-CA" sz="1800" i="1" dirty="0"/>
              <a:t>Un projet de recherche FNCC-CSN x HEC Montréal / CRIMT / Obvia </a:t>
            </a:r>
            <a:endParaRPr lang="fr-CA" sz="3200" i="1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8119A7-31E7-1AE4-48C7-2189787511B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43860" y="4367326"/>
            <a:ext cx="5072147" cy="704623"/>
          </a:xfrm>
        </p:spPr>
        <p:txBody>
          <a:bodyPr>
            <a:normAutofit/>
          </a:bodyPr>
          <a:lstStyle/>
          <a:p>
            <a:r>
              <a:rPr lang="fr-CA" sz="18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Vincent Pasquier et Xavier Parent-Rocheleau</a:t>
            </a:r>
          </a:p>
          <a:p>
            <a:r>
              <a:rPr lang="fr-CA" sz="18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Professeurs, HEC Montréal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2FF4E94F-81A0-0AF2-F1BE-F34939C4225B}"/>
              </a:ext>
            </a:extLst>
          </p:cNvPr>
          <p:cNvSpPr txBox="1"/>
          <p:nvPr/>
        </p:nvSpPr>
        <p:spPr>
          <a:xfrm>
            <a:off x="6264401" y="3962264"/>
            <a:ext cx="2879599" cy="405062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>
              <a:buClr>
                <a:schemeClr val="accent2"/>
              </a:buClr>
              <a:buSzPct val="125000"/>
            </a:pPr>
            <a:r>
              <a:rPr lang="fr-CA" sz="1400" dirty="0">
                <a:solidFill>
                  <a:schemeClr val="bg1"/>
                </a:solidFill>
              </a:rPr>
              <a:t>FNCC-CSN, 1</a:t>
            </a:r>
            <a:r>
              <a:rPr lang="fr-CA" sz="1400" baseline="30000" dirty="0">
                <a:solidFill>
                  <a:schemeClr val="bg1"/>
                </a:solidFill>
              </a:rPr>
              <a:t>er</a:t>
            </a:r>
            <a:r>
              <a:rPr lang="fr-CA" sz="1400" dirty="0">
                <a:solidFill>
                  <a:schemeClr val="bg1"/>
                </a:solidFill>
              </a:rPr>
              <a:t> décembre 2023 </a:t>
            </a:r>
          </a:p>
        </p:txBody>
      </p:sp>
    </p:spTree>
    <p:extLst>
      <p:ext uri="{BB962C8B-B14F-4D97-AF65-F5344CB8AC3E}">
        <p14:creationId xmlns:p14="http://schemas.microsoft.com/office/powerpoint/2010/main" val="686202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F8D275A-DEDD-D03E-24D7-148E145F1872}"/>
              </a:ext>
            </a:extLst>
          </p:cNvPr>
          <p:cNvSpPr/>
          <p:nvPr/>
        </p:nvSpPr>
        <p:spPr>
          <a:xfrm>
            <a:off x="0" y="0"/>
            <a:ext cx="9144000" cy="104120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2C6F877-6017-CB4A-B39C-146618E9D870}"/>
              </a:ext>
            </a:extLst>
          </p:cNvPr>
          <p:cNvSpPr/>
          <p:nvPr/>
        </p:nvSpPr>
        <p:spPr>
          <a:xfrm>
            <a:off x="0" y="1028785"/>
            <a:ext cx="9144000" cy="8260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67AF946-DEF3-7A49-BB05-AB39E242A598}"/>
              </a:ext>
            </a:extLst>
          </p:cNvPr>
          <p:cNvSpPr/>
          <p:nvPr/>
        </p:nvSpPr>
        <p:spPr>
          <a:xfrm>
            <a:off x="0" y="1849400"/>
            <a:ext cx="9144000" cy="82601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61B4B82-D22C-B445-9D77-591897574F5E}"/>
              </a:ext>
            </a:extLst>
          </p:cNvPr>
          <p:cNvSpPr/>
          <p:nvPr/>
        </p:nvSpPr>
        <p:spPr>
          <a:xfrm>
            <a:off x="0" y="3493749"/>
            <a:ext cx="9144000" cy="82601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34EFF1D-C0CF-614F-9B41-6180CDC1D368}"/>
              </a:ext>
            </a:extLst>
          </p:cNvPr>
          <p:cNvSpPr/>
          <p:nvPr/>
        </p:nvSpPr>
        <p:spPr>
          <a:xfrm>
            <a:off x="0" y="2673762"/>
            <a:ext cx="9144000" cy="82601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Content Placeholder 1">
            <a:extLst>
              <a:ext uri="{FF2B5EF4-FFF2-40B4-BE49-F238E27FC236}">
                <a16:creationId xmlns:a16="http://schemas.microsoft.com/office/drawing/2014/main" id="{F8E21C7D-95F7-6F4A-95EB-748ABBF7AF08}"/>
              </a:ext>
            </a:extLst>
          </p:cNvPr>
          <p:cNvSpPr txBox="1">
            <a:spLocks/>
          </p:cNvSpPr>
          <p:nvPr/>
        </p:nvSpPr>
        <p:spPr>
          <a:xfrm>
            <a:off x="1075285" y="1253237"/>
            <a:ext cx="8186400" cy="3717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822960" rtl="0" eaLnBrk="1" latinLnBrk="0" hangingPunct="1">
              <a:spcBef>
                <a:spcPct val="20000"/>
              </a:spcBef>
              <a:buClr>
                <a:schemeClr val="accent2"/>
              </a:buClr>
              <a:buSzPct val="125000"/>
              <a:buFont typeface="Arial" pitchFamily="34" charset="0"/>
              <a:buNone/>
              <a:defRPr sz="150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08240" indent="-139320" algn="l" defTabSz="822960" rtl="0" eaLnBrk="1" latinLnBrk="0" hangingPunct="1">
              <a:spcBef>
                <a:spcPct val="20000"/>
              </a:spcBef>
              <a:buClr>
                <a:schemeClr val="accent2"/>
              </a:buClr>
              <a:buSzPct val="125000"/>
              <a:buFont typeface="Arial" pitchFamily="34" charset="0"/>
              <a:buChar char="•"/>
              <a:defRPr sz="150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77160" indent="-139320" algn="l" defTabSz="822960" rtl="0" eaLnBrk="1" latinLnBrk="0" hangingPunct="1">
              <a:spcBef>
                <a:spcPct val="20000"/>
              </a:spcBef>
              <a:buClr>
                <a:schemeClr val="accent2"/>
              </a:buClr>
              <a:buSzPct val="125000"/>
              <a:buFont typeface="Arial" pitchFamily="34" charset="0"/>
              <a:buChar char="•"/>
              <a:defRPr sz="150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42840" indent="-139320" algn="l" defTabSz="822960" rtl="0" eaLnBrk="1" latinLnBrk="0" hangingPunct="1">
              <a:spcBef>
                <a:spcPct val="20000"/>
              </a:spcBef>
              <a:buClr>
                <a:schemeClr val="accent2"/>
              </a:buClr>
              <a:buSzPct val="125000"/>
              <a:buFont typeface="Arial" pitchFamily="34" charset="0"/>
              <a:buChar char="•"/>
              <a:defRPr sz="150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1760" indent="-139320" algn="l" defTabSz="822960" rtl="0" eaLnBrk="1" latinLnBrk="0" hangingPunct="1">
              <a:spcBef>
                <a:spcPct val="20000"/>
              </a:spcBef>
              <a:buClr>
                <a:schemeClr val="accent2"/>
              </a:buClr>
              <a:buSzPct val="125000"/>
              <a:buFont typeface="Arial" pitchFamily="34" charset="0"/>
              <a:buChar char="•"/>
              <a:defRPr sz="150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63140" indent="-205740" algn="l" defTabSz="82296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74620" indent="-205740" algn="l" defTabSz="82296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86100" indent="-205740" algn="l" defTabSz="82296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97580" indent="-205740" algn="l" defTabSz="82296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800"/>
              </a:spcBef>
            </a:pPr>
            <a:r>
              <a:rPr lang="fr-CA" sz="1800" dirty="0">
                <a:solidFill>
                  <a:schemeClr val="bg1"/>
                </a:solidFill>
                <a:latin typeface="Visby CF" pitchFamily="2" charset="77"/>
              </a:rPr>
              <a:t>Avec qui ? </a:t>
            </a:r>
            <a:r>
              <a:rPr lang="fr-CA" sz="1800" i="1" dirty="0">
                <a:solidFill>
                  <a:schemeClr val="bg1"/>
                </a:solidFill>
                <a:latin typeface="Visby CF" pitchFamily="2" charset="77"/>
              </a:rPr>
              <a:t>Une équipe pluridisciplinaire de HEC Montréal </a:t>
            </a:r>
          </a:p>
        </p:txBody>
      </p:sp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94EB02BD-9BF8-C548-8787-F51ED6B82FDA}"/>
              </a:ext>
            </a:extLst>
          </p:cNvPr>
          <p:cNvSpPr txBox="1">
            <a:spLocks/>
          </p:cNvSpPr>
          <p:nvPr/>
        </p:nvSpPr>
        <p:spPr>
          <a:xfrm>
            <a:off x="620722" y="1022179"/>
            <a:ext cx="545809" cy="8260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39320" indent="-139320" algn="l" defTabSz="822960" rtl="0" eaLnBrk="1" latinLnBrk="0" hangingPunct="1">
              <a:spcBef>
                <a:spcPct val="20000"/>
              </a:spcBef>
              <a:buClr>
                <a:schemeClr val="accent2"/>
              </a:buClr>
              <a:buSzPct val="125000"/>
              <a:buFont typeface="Arial" pitchFamily="34" charset="0"/>
              <a:buChar char="•"/>
              <a:defRPr sz="150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08240" indent="-139320" algn="l" defTabSz="822960" rtl="0" eaLnBrk="1" latinLnBrk="0" hangingPunct="1">
              <a:spcBef>
                <a:spcPct val="20000"/>
              </a:spcBef>
              <a:buClr>
                <a:schemeClr val="accent2"/>
              </a:buClr>
              <a:buSzPct val="125000"/>
              <a:buFont typeface="Arial" pitchFamily="34" charset="0"/>
              <a:buChar char="•"/>
              <a:defRPr sz="150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77160" indent="-139320" algn="l" defTabSz="822960" rtl="0" eaLnBrk="1" latinLnBrk="0" hangingPunct="1">
              <a:spcBef>
                <a:spcPct val="20000"/>
              </a:spcBef>
              <a:buClr>
                <a:schemeClr val="accent2"/>
              </a:buClr>
              <a:buSzPct val="125000"/>
              <a:buFont typeface="Arial" pitchFamily="34" charset="0"/>
              <a:buChar char="•"/>
              <a:defRPr sz="150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42840" indent="-139320" algn="l" defTabSz="822960" rtl="0" eaLnBrk="1" latinLnBrk="0" hangingPunct="1">
              <a:spcBef>
                <a:spcPct val="20000"/>
              </a:spcBef>
              <a:buClr>
                <a:schemeClr val="accent2"/>
              </a:buClr>
              <a:buSzPct val="125000"/>
              <a:buFont typeface="Arial" pitchFamily="34" charset="0"/>
              <a:buChar char="•"/>
              <a:defRPr sz="150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1760" indent="-139320" algn="l" defTabSz="822960" rtl="0" eaLnBrk="1" latinLnBrk="0" hangingPunct="1">
              <a:spcBef>
                <a:spcPct val="20000"/>
              </a:spcBef>
              <a:buClr>
                <a:schemeClr val="accent2"/>
              </a:buClr>
              <a:buSzPct val="125000"/>
              <a:buFont typeface="Arial" pitchFamily="34" charset="0"/>
              <a:buChar char="•"/>
              <a:defRPr sz="150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63140" indent="-205740" algn="l" defTabSz="82296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74620" indent="-205740" algn="l" defTabSz="82296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86100" indent="-205740" algn="l" defTabSz="82296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97580" indent="-205740" algn="l" defTabSz="82296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800"/>
              </a:spcBef>
              <a:buFont typeface="Arial" pitchFamily="34" charset="0"/>
              <a:buNone/>
            </a:pPr>
            <a:r>
              <a:rPr lang="fr-CA" sz="4400" b="1" dirty="0">
                <a:solidFill>
                  <a:schemeClr val="bg1"/>
                </a:solidFill>
                <a:latin typeface="Visby Slab CF Bold" pitchFamily="2" charset="77"/>
              </a:rPr>
              <a:t>1</a:t>
            </a:r>
          </a:p>
        </p:txBody>
      </p:sp>
      <p:sp>
        <p:nvSpPr>
          <p:cNvPr id="12" name="Content Placeholder 1">
            <a:extLst>
              <a:ext uri="{FF2B5EF4-FFF2-40B4-BE49-F238E27FC236}">
                <a16:creationId xmlns:a16="http://schemas.microsoft.com/office/drawing/2014/main" id="{DCC4DBD2-B9E7-394F-8022-1135EFA62246}"/>
              </a:ext>
            </a:extLst>
          </p:cNvPr>
          <p:cNvSpPr txBox="1">
            <a:spLocks/>
          </p:cNvSpPr>
          <p:nvPr/>
        </p:nvSpPr>
        <p:spPr>
          <a:xfrm>
            <a:off x="561880" y="1856007"/>
            <a:ext cx="545809" cy="8260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39320" indent="-139320" algn="l" defTabSz="822960" rtl="0" eaLnBrk="1" latinLnBrk="0" hangingPunct="1">
              <a:spcBef>
                <a:spcPct val="20000"/>
              </a:spcBef>
              <a:buClr>
                <a:schemeClr val="accent2"/>
              </a:buClr>
              <a:buSzPct val="125000"/>
              <a:buFont typeface="Arial" pitchFamily="34" charset="0"/>
              <a:buChar char="•"/>
              <a:defRPr sz="150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08240" indent="-139320" algn="l" defTabSz="822960" rtl="0" eaLnBrk="1" latinLnBrk="0" hangingPunct="1">
              <a:spcBef>
                <a:spcPct val="20000"/>
              </a:spcBef>
              <a:buClr>
                <a:schemeClr val="accent2"/>
              </a:buClr>
              <a:buSzPct val="125000"/>
              <a:buFont typeface="Arial" pitchFamily="34" charset="0"/>
              <a:buChar char="•"/>
              <a:defRPr sz="150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77160" indent="-139320" algn="l" defTabSz="822960" rtl="0" eaLnBrk="1" latinLnBrk="0" hangingPunct="1">
              <a:spcBef>
                <a:spcPct val="20000"/>
              </a:spcBef>
              <a:buClr>
                <a:schemeClr val="accent2"/>
              </a:buClr>
              <a:buSzPct val="125000"/>
              <a:buFont typeface="Arial" pitchFamily="34" charset="0"/>
              <a:buChar char="•"/>
              <a:defRPr sz="150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42840" indent="-139320" algn="l" defTabSz="822960" rtl="0" eaLnBrk="1" latinLnBrk="0" hangingPunct="1">
              <a:spcBef>
                <a:spcPct val="20000"/>
              </a:spcBef>
              <a:buClr>
                <a:schemeClr val="accent2"/>
              </a:buClr>
              <a:buSzPct val="125000"/>
              <a:buFont typeface="Arial" pitchFamily="34" charset="0"/>
              <a:buChar char="•"/>
              <a:defRPr sz="150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1760" indent="-139320" algn="l" defTabSz="822960" rtl="0" eaLnBrk="1" latinLnBrk="0" hangingPunct="1">
              <a:spcBef>
                <a:spcPct val="20000"/>
              </a:spcBef>
              <a:buClr>
                <a:schemeClr val="accent2"/>
              </a:buClr>
              <a:buSzPct val="125000"/>
              <a:buFont typeface="Arial" pitchFamily="34" charset="0"/>
              <a:buChar char="•"/>
              <a:defRPr sz="150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63140" indent="-205740" algn="l" defTabSz="82296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74620" indent="-205740" algn="l" defTabSz="82296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86100" indent="-205740" algn="l" defTabSz="82296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97580" indent="-205740" algn="l" defTabSz="82296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800"/>
              </a:spcBef>
              <a:buFont typeface="Arial" pitchFamily="34" charset="0"/>
              <a:buNone/>
            </a:pPr>
            <a:r>
              <a:rPr lang="fr-CA" sz="4400" b="1" dirty="0">
                <a:solidFill>
                  <a:schemeClr val="bg1"/>
                </a:solidFill>
                <a:latin typeface="Visby Slab CF Bold" pitchFamily="2" charset="77"/>
              </a:rPr>
              <a:t>2</a:t>
            </a:r>
          </a:p>
        </p:txBody>
      </p:sp>
      <p:sp>
        <p:nvSpPr>
          <p:cNvPr id="13" name="Content Placeholder 1">
            <a:extLst>
              <a:ext uri="{FF2B5EF4-FFF2-40B4-BE49-F238E27FC236}">
                <a16:creationId xmlns:a16="http://schemas.microsoft.com/office/drawing/2014/main" id="{A749742A-D9FB-6F47-BD34-0BBEE13177EF}"/>
              </a:ext>
            </a:extLst>
          </p:cNvPr>
          <p:cNvSpPr txBox="1">
            <a:spLocks/>
          </p:cNvSpPr>
          <p:nvPr/>
        </p:nvSpPr>
        <p:spPr>
          <a:xfrm>
            <a:off x="561880" y="2673763"/>
            <a:ext cx="545809" cy="8260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39320" indent="-139320" algn="l" defTabSz="822960" rtl="0" eaLnBrk="1" latinLnBrk="0" hangingPunct="1">
              <a:spcBef>
                <a:spcPct val="20000"/>
              </a:spcBef>
              <a:buClr>
                <a:schemeClr val="accent2"/>
              </a:buClr>
              <a:buSzPct val="125000"/>
              <a:buFont typeface="Arial" pitchFamily="34" charset="0"/>
              <a:buChar char="•"/>
              <a:defRPr sz="150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08240" indent="-139320" algn="l" defTabSz="822960" rtl="0" eaLnBrk="1" latinLnBrk="0" hangingPunct="1">
              <a:spcBef>
                <a:spcPct val="20000"/>
              </a:spcBef>
              <a:buClr>
                <a:schemeClr val="accent2"/>
              </a:buClr>
              <a:buSzPct val="125000"/>
              <a:buFont typeface="Arial" pitchFamily="34" charset="0"/>
              <a:buChar char="•"/>
              <a:defRPr sz="150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77160" indent="-139320" algn="l" defTabSz="822960" rtl="0" eaLnBrk="1" latinLnBrk="0" hangingPunct="1">
              <a:spcBef>
                <a:spcPct val="20000"/>
              </a:spcBef>
              <a:buClr>
                <a:schemeClr val="accent2"/>
              </a:buClr>
              <a:buSzPct val="125000"/>
              <a:buFont typeface="Arial" pitchFamily="34" charset="0"/>
              <a:buChar char="•"/>
              <a:defRPr sz="150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42840" indent="-139320" algn="l" defTabSz="822960" rtl="0" eaLnBrk="1" latinLnBrk="0" hangingPunct="1">
              <a:spcBef>
                <a:spcPct val="20000"/>
              </a:spcBef>
              <a:buClr>
                <a:schemeClr val="accent2"/>
              </a:buClr>
              <a:buSzPct val="125000"/>
              <a:buFont typeface="Arial" pitchFamily="34" charset="0"/>
              <a:buChar char="•"/>
              <a:defRPr sz="150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1760" indent="-139320" algn="l" defTabSz="822960" rtl="0" eaLnBrk="1" latinLnBrk="0" hangingPunct="1">
              <a:spcBef>
                <a:spcPct val="20000"/>
              </a:spcBef>
              <a:buClr>
                <a:schemeClr val="accent2"/>
              </a:buClr>
              <a:buSzPct val="125000"/>
              <a:buFont typeface="Arial" pitchFamily="34" charset="0"/>
              <a:buChar char="•"/>
              <a:defRPr sz="150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63140" indent="-205740" algn="l" defTabSz="82296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74620" indent="-205740" algn="l" defTabSz="82296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86100" indent="-205740" algn="l" defTabSz="82296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97580" indent="-205740" algn="l" defTabSz="82296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800"/>
              </a:spcBef>
              <a:buFont typeface="Arial" pitchFamily="34" charset="0"/>
              <a:buNone/>
            </a:pPr>
            <a:r>
              <a:rPr lang="fr-CA" sz="4400" b="1" dirty="0">
                <a:solidFill>
                  <a:schemeClr val="bg1"/>
                </a:solidFill>
                <a:latin typeface="Visby Slab CF Bold" pitchFamily="2" charset="77"/>
              </a:rPr>
              <a:t>3</a:t>
            </a:r>
          </a:p>
        </p:txBody>
      </p:sp>
      <p:sp>
        <p:nvSpPr>
          <p:cNvPr id="14" name="Content Placeholder 1">
            <a:extLst>
              <a:ext uri="{FF2B5EF4-FFF2-40B4-BE49-F238E27FC236}">
                <a16:creationId xmlns:a16="http://schemas.microsoft.com/office/drawing/2014/main" id="{6B54205F-8974-6B4A-9222-EFCA627C4576}"/>
              </a:ext>
            </a:extLst>
          </p:cNvPr>
          <p:cNvSpPr txBox="1">
            <a:spLocks/>
          </p:cNvSpPr>
          <p:nvPr/>
        </p:nvSpPr>
        <p:spPr>
          <a:xfrm>
            <a:off x="561880" y="3491519"/>
            <a:ext cx="545809" cy="8260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39320" indent="-139320" algn="l" defTabSz="822960" rtl="0" eaLnBrk="1" latinLnBrk="0" hangingPunct="1">
              <a:spcBef>
                <a:spcPct val="20000"/>
              </a:spcBef>
              <a:buClr>
                <a:schemeClr val="accent2"/>
              </a:buClr>
              <a:buSzPct val="125000"/>
              <a:buFont typeface="Arial" pitchFamily="34" charset="0"/>
              <a:buChar char="•"/>
              <a:defRPr sz="150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08240" indent="-139320" algn="l" defTabSz="822960" rtl="0" eaLnBrk="1" latinLnBrk="0" hangingPunct="1">
              <a:spcBef>
                <a:spcPct val="20000"/>
              </a:spcBef>
              <a:buClr>
                <a:schemeClr val="accent2"/>
              </a:buClr>
              <a:buSzPct val="125000"/>
              <a:buFont typeface="Arial" pitchFamily="34" charset="0"/>
              <a:buChar char="•"/>
              <a:defRPr sz="150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77160" indent="-139320" algn="l" defTabSz="822960" rtl="0" eaLnBrk="1" latinLnBrk="0" hangingPunct="1">
              <a:spcBef>
                <a:spcPct val="20000"/>
              </a:spcBef>
              <a:buClr>
                <a:schemeClr val="accent2"/>
              </a:buClr>
              <a:buSzPct val="125000"/>
              <a:buFont typeface="Arial" pitchFamily="34" charset="0"/>
              <a:buChar char="•"/>
              <a:defRPr sz="150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42840" indent="-139320" algn="l" defTabSz="822960" rtl="0" eaLnBrk="1" latinLnBrk="0" hangingPunct="1">
              <a:spcBef>
                <a:spcPct val="20000"/>
              </a:spcBef>
              <a:buClr>
                <a:schemeClr val="accent2"/>
              </a:buClr>
              <a:buSzPct val="125000"/>
              <a:buFont typeface="Arial" pitchFamily="34" charset="0"/>
              <a:buChar char="•"/>
              <a:defRPr sz="150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1760" indent="-139320" algn="l" defTabSz="822960" rtl="0" eaLnBrk="1" latinLnBrk="0" hangingPunct="1">
              <a:spcBef>
                <a:spcPct val="20000"/>
              </a:spcBef>
              <a:buClr>
                <a:schemeClr val="accent2"/>
              </a:buClr>
              <a:buSzPct val="125000"/>
              <a:buFont typeface="Arial" pitchFamily="34" charset="0"/>
              <a:buChar char="•"/>
              <a:defRPr sz="150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63140" indent="-205740" algn="l" defTabSz="82296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74620" indent="-205740" algn="l" defTabSz="82296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86100" indent="-205740" algn="l" defTabSz="82296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97580" indent="-205740" algn="l" defTabSz="82296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800"/>
              </a:spcBef>
              <a:buFont typeface="Arial" pitchFamily="34" charset="0"/>
              <a:buNone/>
            </a:pPr>
            <a:r>
              <a:rPr lang="fr-CA" sz="4400" b="1" dirty="0">
                <a:solidFill>
                  <a:schemeClr val="bg1"/>
                </a:solidFill>
                <a:latin typeface="Visby CF Bold" pitchFamily="2" charset="77"/>
              </a:rPr>
              <a:t>4</a:t>
            </a:r>
          </a:p>
        </p:txBody>
      </p:sp>
      <p:sp>
        <p:nvSpPr>
          <p:cNvPr id="15" name="Content Placeholder 1">
            <a:extLst>
              <a:ext uri="{FF2B5EF4-FFF2-40B4-BE49-F238E27FC236}">
                <a16:creationId xmlns:a16="http://schemas.microsoft.com/office/drawing/2014/main" id="{30FDCFB8-1477-8342-9770-4B4AE5359A4A}"/>
              </a:ext>
            </a:extLst>
          </p:cNvPr>
          <p:cNvSpPr txBox="1">
            <a:spLocks/>
          </p:cNvSpPr>
          <p:nvPr/>
        </p:nvSpPr>
        <p:spPr>
          <a:xfrm>
            <a:off x="561880" y="4309275"/>
            <a:ext cx="545809" cy="8260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39320" indent="-139320" algn="l" defTabSz="822960" rtl="0" eaLnBrk="1" latinLnBrk="0" hangingPunct="1">
              <a:spcBef>
                <a:spcPct val="20000"/>
              </a:spcBef>
              <a:buClr>
                <a:schemeClr val="accent2"/>
              </a:buClr>
              <a:buSzPct val="125000"/>
              <a:buFont typeface="Arial" pitchFamily="34" charset="0"/>
              <a:buChar char="•"/>
              <a:defRPr sz="150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08240" indent="-139320" algn="l" defTabSz="822960" rtl="0" eaLnBrk="1" latinLnBrk="0" hangingPunct="1">
              <a:spcBef>
                <a:spcPct val="20000"/>
              </a:spcBef>
              <a:buClr>
                <a:schemeClr val="accent2"/>
              </a:buClr>
              <a:buSzPct val="125000"/>
              <a:buFont typeface="Arial" pitchFamily="34" charset="0"/>
              <a:buChar char="•"/>
              <a:defRPr sz="150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77160" indent="-139320" algn="l" defTabSz="822960" rtl="0" eaLnBrk="1" latinLnBrk="0" hangingPunct="1">
              <a:spcBef>
                <a:spcPct val="20000"/>
              </a:spcBef>
              <a:buClr>
                <a:schemeClr val="accent2"/>
              </a:buClr>
              <a:buSzPct val="125000"/>
              <a:buFont typeface="Arial" pitchFamily="34" charset="0"/>
              <a:buChar char="•"/>
              <a:defRPr sz="150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42840" indent="-139320" algn="l" defTabSz="822960" rtl="0" eaLnBrk="1" latinLnBrk="0" hangingPunct="1">
              <a:spcBef>
                <a:spcPct val="20000"/>
              </a:spcBef>
              <a:buClr>
                <a:schemeClr val="accent2"/>
              </a:buClr>
              <a:buSzPct val="125000"/>
              <a:buFont typeface="Arial" pitchFamily="34" charset="0"/>
              <a:buChar char="•"/>
              <a:defRPr sz="150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1760" indent="-139320" algn="l" defTabSz="822960" rtl="0" eaLnBrk="1" latinLnBrk="0" hangingPunct="1">
              <a:spcBef>
                <a:spcPct val="20000"/>
              </a:spcBef>
              <a:buClr>
                <a:schemeClr val="accent2"/>
              </a:buClr>
              <a:buSzPct val="125000"/>
              <a:buFont typeface="Arial" pitchFamily="34" charset="0"/>
              <a:buChar char="•"/>
              <a:defRPr sz="150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63140" indent="-205740" algn="l" defTabSz="82296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74620" indent="-205740" algn="l" defTabSz="82296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86100" indent="-205740" algn="l" defTabSz="82296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97580" indent="-205740" algn="l" defTabSz="82296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800"/>
              </a:spcBef>
              <a:buFont typeface="Arial" pitchFamily="34" charset="0"/>
              <a:buNone/>
            </a:pPr>
            <a:r>
              <a:rPr lang="fr-CA" sz="4400" b="1" dirty="0">
                <a:solidFill>
                  <a:schemeClr val="bg1"/>
                </a:solidFill>
                <a:latin typeface="Visby Slab CF Bold" pitchFamily="2" charset="77"/>
              </a:rPr>
              <a:t>5</a:t>
            </a:r>
          </a:p>
        </p:txBody>
      </p:sp>
      <p:sp>
        <p:nvSpPr>
          <p:cNvPr id="16" name="Content Placeholder 1">
            <a:extLst>
              <a:ext uri="{FF2B5EF4-FFF2-40B4-BE49-F238E27FC236}">
                <a16:creationId xmlns:a16="http://schemas.microsoft.com/office/drawing/2014/main" id="{3CFB5115-273C-1147-9C2A-02BE1CAB7C60}"/>
              </a:ext>
            </a:extLst>
          </p:cNvPr>
          <p:cNvSpPr txBox="1">
            <a:spLocks/>
          </p:cNvSpPr>
          <p:nvPr/>
        </p:nvSpPr>
        <p:spPr>
          <a:xfrm>
            <a:off x="1075285" y="2063559"/>
            <a:ext cx="8186400" cy="3717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39320" indent="-139320" algn="l" defTabSz="822960" rtl="0" eaLnBrk="1" latinLnBrk="0" hangingPunct="1">
              <a:spcBef>
                <a:spcPct val="20000"/>
              </a:spcBef>
              <a:buClr>
                <a:schemeClr val="accent2"/>
              </a:buClr>
              <a:buSzPct val="125000"/>
              <a:buFont typeface="Arial" pitchFamily="34" charset="0"/>
              <a:buChar char="•"/>
              <a:defRPr sz="150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08240" indent="-139320" algn="l" defTabSz="822960" rtl="0" eaLnBrk="1" latinLnBrk="0" hangingPunct="1">
              <a:spcBef>
                <a:spcPct val="20000"/>
              </a:spcBef>
              <a:buClr>
                <a:schemeClr val="accent2"/>
              </a:buClr>
              <a:buSzPct val="125000"/>
              <a:buFont typeface="Arial" pitchFamily="34" charset="0"/>
              <a:buChar char="•"/>
              <a:defRPr sz="150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77160" indent="-139320" algn="l" defTabSz="822960" rtl="0" eaLnBrk="1" latinLnBrk="0" hangingPunct="1">
              <a:spcBef>
                <a:spcPct val="20000"/>
              </a:spcBef>
              <a:buClr>
                <a:schemeClr val="accent2"/>
              </a:buClr>
              <a:buSzPct val="125000"/>
              <a:buFont typeface="Arial" pitchFamily="34" charset="0"/>
              <a:buChar char="•"/>
              <a:defRPr sz="150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42840" indent="-139320" algn="l" defTabSz="822960" rtl="0" eaLnBrk="1" latinLnBrk="0" hangingPunct="1">
              <a:spcBef>
                <a:spcPct val="20000"/>
              </a:spcBef>
              <a:buClr>
                <a:schemeClr val="accent2"/>
              </a:buClr>
              <a:buSzPct val="125000"/>
              <a:buFont typeface="Arial" pitchFamily="34" charset="0"/>
              <a:buChar char="•"/>
              <a:defRPr sz="150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1760" indent="-139320" algn="l" defTabSz="822960" rtl="0" eaLnBrk="1" latinLnBrk="0" hangingPunct="1">
              <a:spcBef>
                <a:spcPct val="20000"/>
              </a:spcBef>
              <a:buClr>
                <a:schemeClr val="accent2"/>
              </a:buClr>
              <a:buSzPct val="125000"/>
              <a:buFont typeface="Arial" pitchFamily="34" charset="0"/>
              <a:buChar char="•"/>
              <a:defRPr sz="150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63140" indent="-205740" algn="l" defTabSz="82296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74620" indent="-205740" algn="l" defTabSz="82296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86100" indent="-205740" algn="l" defTabSz="82296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97580" indent="-205740" algn="l" defTabSz="82296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800"/>
              </a:spcBef>
              <a:buNone/>
            </a:pPr>
            <a:r>
              <a:rPr lang="fr-CA" sz="1800" dirty="0">
                <a:solidFill>
                  <a:schemeClr val="bg1"/>
                </a:solidFill>
                <a:latin typeface="Visby CF" pitchFamily="2" charset="77"/>
              </a:rPr>
              <a:t>Pourquoi ? </a:t>
            </a:r>
            <a:r>
              <a:rPr lang="fr-CA" sz="1800" i="1" dirty="0">
                <a:solidFill>
                  <a:schemeClr val="bg1"/>
                </a:solidFill>
                <a:latin typeface="Visby CF" pitchFamily="2" charset="77"/>
              </a:rPr>
              <a:t>Des enjeux « existentiels » ?</a:t>
            </a:r>
          </a:p>
        </p:txBody>
      </p:sp>
      <p:sp>
        <p:nvSpPr>
          <p:cNvPr id="17" name="Content Placeholder 1">
            <a:extLst>
              <a:ext uri="{FF2B5EF4-FFF2-40B4-BE49-F238E27FC236}">
                <a16:creationId xmlns:a16="http://schemas.microsoft.com/office/drawing/2014/main" id="{E059F482-1ACB-164A-AB57-1D6182FECD7D}"/>
              </a:ext>
            </a:extLst>
          </p:cNvPr>
          <p:cNvSpPr txBox="1">
            <a:spLocks/>
          </p:cNvSpPr>
          <p:nvPr/>
        </p:nvSpPr>
        <p:spPr>
          <a:xfrm>
            <a:off x="1075285" y="2888749"/>
            <a:ext cx="7506835" cy="4131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39320" indent="-139320" algn="l" defTabSz="822960" rtl="0" eaLnBrk="1" latinLnBrk="0" hangingPunct="1">
              <a:spcBef>
                <a:spcPct val="20000"/>
              </a:spcBef>
              <a:buClr>
                <a:schemeClr val="accent2"/>
              </a:buClr>
              <a:buSzPct val="125000"/>
              <a:buFont typeface="Arial" pitchFamily="34" charset="0"/>
              <a:buChar char="•"/>
              <a:defRPr sz="150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08240" indent="-139320" algn="l" defTabSz="822960" rtl="0" eaLnBrk="1" latinLnBrk="0" hangingPunct="1">
              <a:spcBef>
                <a:spcPct val="20000"/>
              </a:spcBef>
              <a:buClr>
                <a:schemeClr val="accent2"/>
              </a:buClr>
              <a:buSzPct val="125000"/>
              <a:buFont typeface="Arial" pitchFamily="34" charset="0"/>
              <a:buChar char="•"/>
              <a:defRPr sz="150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77160" indent="-139320" algn="l" defTabSz="822960" rtl="0" eaLnBrk="1" latinLnBrk="0" hangingPunct="1">
              <a:spcBef>
                <a:spcPct val="20000"/>
              </a:spcBef>
              <a:buClr>
                <a:schemeClr val="accent2"/>
              </a:buClr>
              <a:buSzPct val="125000"/>
              <a:buFont typeface="Arial" pitchFamily="34" charset="0"/>
              <a:buChar char="•"/>
              <a:defRPr sz="150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42840" indent="-139320" algn="l" defTabSz="822960" rtl="0" eaLnBrk="1" latinLnBrk="0" hangingPunct="1">
              <a:spcBef>
                <a:spcPct val="20000"/>
              </a:spcBef>
              <a:buClr>
                <a:schemeClr val="accent2"/>
              </a:buClr>
              <a:buSzPct val="125000"/>
              <a:buFont typeface="Arial" pitchFamily="34" charset="0"/>
              <a:buChar char="•"/>
              <a:defRPr sz="150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1760" indent="-139320" algn="l" defTabSz="822960" rtl="0" eaLnBrk="1" latinLnBrk="0" hangingPunct="1">
              <a:spcBef>
                <a:spcPct val="20000"/>
              </a:spcBef>
              <a:buClr>
                <a:schemeClr val="accent2"/>
              </a:buClr>
              <a:buSzPct val="125000"/>
              <a:buFont typeface="Arial" pitchFamily="34" charset="0"/>
              <a:buChar char="•"/>
              <a:defRPr sz="150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63140" indent="-205740" algn="l" defTabSz="82296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74620" indent="-205740" algn="l" defTabSz="82296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86100" indent="-205740" algn="l" defTabSz="82296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97580" indent="-205740" algn="l" defTabSz="82296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800"/>
              </a:spcBef>
              <a:buNone/>
            </a:pPr>
            <a:r>
              <a:rPr lang="fr-CA" sz="1800" dirty="0">
                <a:solidFill>
                  <a:schemeClr val="bg1"/>
                </a:solidFill>
                <a:latin typeface="Visby CF" pitchFamily="2" charset="77"/>
              </a:rPr>
              <a:t>Sur quoi  ? </a:t>
            </a:r>
            <a:r>
              <a:rPr lang="fr-CA" sz="1800" i="1" dirty="0">
                <a:solidFill>
                  <a:schemeClr val="bg1"/>
                </a:solidFill>
                <a:latin typeface="Visby CF" pitchFamily="2" charset="77"/>
              </a:rPr>
              <a:t>Qualifier, quantifier et réguler les transformations</a:t>
            </a:r>
          </a:p>
        </p:txBody>
      </p:sp>
      <p:sp>
        <p:nvSpPr>
          <p:cNvPr id="18" name="Content Placeholder 1">
            <a:extLst>
              <a:ext uri="{FF2B5EF4-FFF2-40B4-BE49-F238E27FC236}">
                <a16:creationId xmlns:a16="http://schemas.microsoft.com/office/drawing/2014/main" id="{722064FC-1072-F743-92DC-BAB8C0714C2E}"/>
              </a:ext>
            </a:extLst>
          </p:cNvPr>
          <p:cNvSpPr txBox="1">
            <a:spLocks/>
          </p:cNvSpPr>
          <p:nvPr/>
        </p:nvSpPr>
        <p:spPr>
          <a:xfrm>
            <a:off x="1075285" y="3721373"/>
            <a:ext cx="8186400" cy="3717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39320" indent="-139320" algn="l" defTabSz="822960" rtl="0" eaLnBrk="1" latinLnBrk="0" hangingPunct="1">
              <a:spcBef>
                <a:spcPct val="20000"/>
              </a:spcBef>
              <a:buClr>
                <a:schemeClr val="accent2"/>
              </a:buClr>
              <a:buSzPct val="125000"/>
              <a:buFont typeface="Arial" pitchFamily="34" charset="0"/>
              <a:buChar char="•"/>
              <a:defRPr sz="150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08240" indent="-139320" algn="l" defTabSz="822960" rtl="0" eaLnBrk="1" latinLnBrk="0" hangingPunct="1">
              <a:spcBef>
                <a:spcPct val="20000"/>
              </a:spcBef>
              <a:buClr>
                <a:schemeClr val="accent2"/>
              </a:buClr>
              <a:buSzPct val="125000"/>
              <a:buFont typeface="Arial" pitchFamily="34" charset="0"/>
              <a:buChar char="•"/>
              <a:defRPr sz="150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77160" indent="-139320" algn="l" defTabSz="822960" rtl="0" eaLnBrk="1" latinLnBrk="0" hangingPunct="1">
              <a:spcBef>
                <a:spcPct val="20000"/>
              </a:spcBef>
              <a:buClr>
                <a:schemeClr val="accent2"/>
              </a:buClr>
              <a:buSzPct val="125000"/>
              <a:buFont typeface="Arial" pitchFamily="34" charset="0"/>
              <a:buChar char="•"/>
              <a:defRPr sz="150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42840" indent="-139320" algn="l" defTabSz="822960" rtl="0" eaLnBrk="1" latinLnBrk="0" hangingPunct="1">
              <a:spcBef>
                <a:spcPct val="20000"/>
              </a:spcBef>
              <a:buClr>
                <a:schemeClr val="accent2"/>
              </a:buClr>
              <a:buSzPct val="125000"/>
              <a:buFont typeface="Arial" pitchFamily="34" charset="0"/>
              <a:buChar char="•"/>
              <a:defRPr sz="150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1760" indent="-139320" algn="l" defTabSz="822960" rtl="0" eaLnBrk="1" latinLnBrk="0" hangingPunct="1">
              <a:spcBef>
                <a:spcPct val="20000"/>
              </a:spcBef>
              <a:buClr>
                <a:schemeClr val="accent2"/>
              </a:buClr>
              <a:buSzPct val="125000"/>
              <a:buFont typeface="Arial" pitchFamily="34" charset="0"/>
              <a:buChar char="•"/>
              <a:defRPr sz="150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63140" indent="-205740" algn="l" defTabSz="82296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74620" indent="-205740" algn="l" defTabSz="82296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86100" indent="-205740" algn="l" defTabSz="82296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97580" indent="-205740" algn="l" defTabSz="82296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800"/>
              </a:spcBef>
              <a:buNone/>
            </a:pPr>
            <a:r>
              <a:rPr lang="fr-CA" sz="1800" dirty="0">
                <a:solidFill>
                  <a:schemeClr val="bg1"/>
                </a:solidFill>
                <a:latin typeface="Visby CF" pitchFamily="2" charset="77"/>
              </a:rPr>
              <a:t>Comment ? </a:t>
            </a:r>
            <a:r>
              <a:rPr lang="fr-CA" sz="1800" i="1" dirty="0">
                <a:solidFill>
                  <a:schemeClr val="bg1"/>
                </a:solidFill>
                <a:latin typeface="Visby CF" pitchFamily="2" charset="77"/>
              </a:rPr>
              <a:t>Nos contributions respectives au projet </a:t>
            </a:r>
          </a:p>
        </p:txBody>
      </p:sp>
      <p:sp>
        <p:nvSpPr>
          <p:cNvPr id="19" name="Content Placeholder 1">
            <a:extLst>
              <a:ext uri="{FF2B5EF4-FFF2-40B4-BE49-F238E27FC236}">
                <a16:creationId xmlns:a16="http://schemas.microsoft.com/office/drawing/2014/main" id="{B8542308-BEC5-7C40-B9CA-71039C5A587C}"/>
              </a:ext>
            </a:extLst>
          </p:cNvPr>
          <p:cNvSpPr txBox="1">
            <a:spLocks/>
          </p:cNvSpPr>
          <p:nvPr/>
        </p:nvSpPr>
        <p:spPr>
          <a:xfrm>
            <a:off x="1075285" y="4509393"/>
            <a:ext cx="8186400" cy="3717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39320" indent="-139320" algn="l" defTabSz="822960" rtl="0" eaLnBrk="1" latinLnBrk="0" hangingPunct="1">
              <a:spcBef>
                <a:spcPct val="20000"/>
              </a:spcBef>
              <a:buClr>
                <a:schemeClr val="accent2"/>
              </a:buClr>
              <a:buSzPct val="125000"/>
              <a:buFont typeface="Arial" pitchFamily="34" charset="0"/>
              <a:buChar char="•"/>
              <a:defRPr sz="150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08240" indent="-139320" algn="l" defTabSz="822960" rtl="0" eaLnBrk="1" latinLnBrk="0" hangingPunct="1">
              <a:spcBef>
                <a:spcPct val="20000"/>
              </a:spcBef>
              <a:buClr>
                <a:schemeClr val="accent2"/>
              </a:buClr>
              <a:buSzPct val="125000"/>
              <a:buFont typeface="Arial" pitchFamily="34" charset="0"/>
              <a:buChar char="•"/>
              <a:defRPr sz="150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77160" indent="-139320" algn="l" defTabSz="822960" rtl="0" eaLnBrk="1" latinLnBrk="0" hangingPunct="1">
              <a:spcBef>
                <a:spcPct val="20000"/>
              </a:spcBef>
              <a:buClr>
                <a:schemeClr val="accent2"/>
              </a:buClr>
              <a:buSzPct val="125000"/>
              <a:buFont typeface="Arial" pitchFamily="34" charset="0"/>
              <a:buChar char="•"/>
              <a:defRPr sz="150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42840" indent="-139320" algn="l" defTabSz="822960" rtl="0" eaLnBrk="1" latinLnBrk="0" hangingPunct="1">
              <a:spcBef>
                <a:spcPct val="20000"/>
              </a:spcBef>
              <a:buClr>
                <a:schemeClr val="accent2"/>
              </a:buClr>
              <a:buSzPct val="125000"/>
              <a:buFont typeface="Arial" pitchFamily="34" charset="0"/>
              <a:buChar char="•"/>
              <a:defRPr sz="150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1760" indent="-139320" algn="l" defTabSz="822960" rtl="0" eaLnBrk="1" latinLnBrk="0" hangingPunct="1">
              <a:spcBef>
                <a:spcPct val="20000"/>
              </a:spcBef>
              <a:buClr>
                <a:schemeClr val="accent2"/>
              </a:buClr>
              <a:buSzPct val="125000"/>
              <a:buFont typeface="Arial" pitchFamily="34" charset="0"/>
              <a:buChar char="•"/>
              <a:defRPr sz="150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63140" indent="-205740" algn="l" defTabSz="82296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74620" indent="-205740" algn="l" defTabSz="82296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86100" indent="-205740" algn="l" defTabSz="82296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97580" indent="-205740" algn="l" defTabSz="82296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800"/>
              </a:spcBef>
              <a:buNone/>
            </a:pPr>
            <a:r>
              <a:rPr lang="fr-CA" sz="1800" dirty="0">
                <a:solidFill>
                  <a:schemeClr val="bg1"/>
                </a:solidFill>
                <a:latin typeface="Visby CF" pitchFamily="2" charset="77"/>
              </a:rPr>
              <a:t>Texte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373CF52-DF61-04EE-1EF2-61FC1BA66977}"/>
              </a:ext>
            </a:extLst>
          </p:cNvPr>
          <p:cNvSpPr/>
          <p:nvPr/>
        </p:nvSpPr>
        <p:spPr>
          <a:xfrm>
            <a:off x="3542" y="4316006"/>
            <a:ext cx="9144000" cy="82601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A639B441-C935-5411-AD98-22AC87C5A270}"/>
              </a:ext>
            </a:extLst>
          </p:cNvPr>
          <p:cNvSpPr txBox="1">
            <a:spLocks/>
          </p:cNvSpPr>
          <p:nvPr/>
        </p:nvSpPr>
        <p:spPr>
          <a:xfrm>
            <a:off x="565422" y="4324409"/>
            <a:ext cx="545809" cy="8260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39320" indent="-139320" algn="l" defTabSz="822960" rtl="0" eaLnBrk="1" latinLnBrk="0" hangingPunct="1">
              <a:spcBef>
                <a:spcPct val="20000"/>
              </a:spcBef>
              <a:buClr>
                <a:schemeClr val="accent2"/>
              </a:buClr>
              <a:buSzPct val="125000"/>
              <a:buFont typeface="Arial" pitchFamily="34" charset="0"/>
              <a:buChar char="•"/>
              <a:defRPr sz="150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08240" indent="-139320" algn="l" defTabSz="822960" rtl="0" eaLnBrk="1" latinLnBrk="0" hangingPunct="1">
              <a:spcBef>
                <a:spcPct val="20000"/>
              </a:spcBef>
              <a:buClr>
                <a:schemeClr val="accent2"/>
              </a:buClr>
              <a:buSzPct val="125000"/>
              <a:buFont typeface="Arial" pitchFamily="34" charset="0"/>
              <a:buChar char="•"/>
              <a:defRPr sz="150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77160" indent="-139320" algn="l" defTabSz="822960" rtl="0" eaLnBrk="1" latinLnBrk="0" hangingPunct="1">
              <a:spcBef>
                <a:spcPct val="20000"/>
              </a:spcBef>
              <a:buClr>
                <a:schemeClr val="accent2"/>
              </a:buClr>
              <a:buSzPct val="125000"/>
              <a:buFont typeface="Arial" pitchFamily="34" charset="0"/>
              <a:buChar char="•"/>
              <a:defRPr sz="150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42840" indent="-139320" algn="l" defTabSz="822960" rtl="0" eaLnBrk="1" latinLnBrk="0" hangingPunct="1">
              <a:spcBef>
                <a:spcPct val="20000"/>
              </a:spcBef>
              <a:buClr>
                <a:schemeClr val="accent2"/>
              </a:buClr>
              <a:buSzPct val="125000"/>
              <a:buFont typeface="Arial" pitchFamily="34" charset="0"/>
              <a:buChar char="•"/>
              <a:defRPr sz="150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1760" indent="-139320" algn="l" defTabSz="822960" rtl="0" eaLnBrk="1" latinLnBrk="0" hangingPunct="1">
              <a:spcBef>
                <a:spcPct val="20000"/>
              </a:spcBef>
              <a:buClr>
                <a:schemeClr val="accent2"/>
              </a:buClr>
              <a:buSzPct val="125000"/>
              <a:buFont typeface="Arial" pitchFamily="34" charset="0"/>
              <a:buChar char="•"/>
              <a:defRPr sz="150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63140" indent="-205740" algn="l" defTabSz="82296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74620" indent="-205740" algn="l" defTabSz="82296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86100" indent="-205740" algn="l" defTabSz="82296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97580" indent="-205740" algn="l" defTabSz="82296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800"/>
              </a:spcBef>
              <a:buFont typeface="Arial" pitchFamily="34" charset="0"/>
              <a:buNone/>
            </a:pPr>
            <a:r>
              <a:rPr lang="fr-CA" sz="4400" b="1" dirty="0">
                <a:solidFill>
                  <a:schemeClr val="bg1"/>
                </a:solidFill>
                <a:latin typeface="Visby CF Bold" pitchFamily="2" charset="77"/>
              </a:rPr>
              <a:t>5</a:t>
            </a:r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FCAB864F-8059-8B19-1F60-B80FF83F1F57}"/>
              </a:ext>
            </a:extLst>
          </p:cNvPr>
          <p:cNvSpPr txBox="1">
            <a:spLocks/>
          </p:cNvSpPr>
          <p:nvPr/>
        </p:nvSpPr>
        <p:spPr>
          <a:xfrm>
            <a:off x="1078827" y="4554263"/>
            <a:ext cx="7788727" cy="3717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39320" indent="-139320" algn="l" defTabSz="822960" rtl="0" eaLnBrk="1" latinLnBrk="0" hangingPunct="1">
              <a:spcBef>
                <a:spcPct val="20000"/>
              </a:spcBef>
              <a:buClr>
                <a:schemeClr val="accent2"/>
              </a:buClr>
              <a:buSzPct val="125000"/>
              <a:buFont typeface="Arial" pitchFamily="34" charset="0"/>
              <a:buChar char="•"/>
              <a:defRPr sz="150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08240" indent="-139320" algn="l" defTabSz="822960" rtl="0" eaLnBrk="1" latinLnBrk="0" hangingPunct="1">
              <a:spcBef>
                <a:spcPct val="20000"/>
              </a:spcBef>
              <a:buClr>
                <a:schemeClr val="accent2"/>
              </a:buClr>
              <a:buSzPct val="125000"/>
              <a:buFont typeface="Arial" pitchFamily="34" charset="0"/>
              <a:buChar char="•"/>
              <a:defRPr sz="150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77160" indent="-139320" algn="l" defTabSz="822960" rtl="0" eaLnBrk="1" latinLnBrk="0" hangingPunct="1">
              <a:spcBef>
                <a:spcPct val="20000"/>
              </a:spcBef>
              <a:buClr>
                <a:schemeClr val="accent2"/>
              </a:buClr>
              <a:buSzPct val="125000"/>
              <a:buFont typeface="Arial" pitchFamily="34" charset="0"/>
              <a:buChar char="•"/>
              <a:defRPr sz="150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42840" indent="-139320" algn="l" defTabSz="822960" rtl="0" eaLnBrk="1" latinLnBrk="0" hangingPunct="1">
              <a:spcBef>
                <a:spcPct val="20000"/>
              </a:spcBef>
              <a:buClr>
                <a:schemeClr val="accent2"/>
              </a:buClr>
              <a:buSzPct val="125000"/>
              <a:buFont typeface="Arial" pitchFamily="34" charset="0"/>
              <a:buChar char="•"/>
              <a:defRPr sz="150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1760" indent="-139320" algn="l" defTabSz="822960" rtl="0" eaLnBrk="1" latinLnBrk="0" hangingPunct="1">
              <a:spcBef>
                <a:spcPct val="20000"/>
              </a:spcBef>
              <a:buClr>
                <a:schemeClr val="accent2"/>
              </a:buClr>
              <a:buSzPct val="125000"/>
              <a:buFont typeface="Arial" pitchFamily="34" charset="0"/>
              <a:buChar char="•"/>
              <a:defRPr sz="150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63140" indent="-205740" algn="l" defTabSz="82296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74620" indent="-205740" algn="l" defTabSz="82296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86100" indent="-205740" algn="l" defTabSz="82296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97580" indent="-205740" algn="l" defTabSz="82296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800"/>
              </a:spcBef>
              <a:buNone/>
            </a:pPr>
            <a:r>
              <a:rPr lang="fr-CA" sz="1800" dirty="0">
                <a:solidFill>
                  <a:schemeClr val="bg1"/>
                </a:solidFill>
                <a:latin typeface="Visby CF" pitchFamily="2" charset="77"/>
              </a:rPr>
              <a:t>Quand ? </a:t>
            </a:r>
            <a:r>
              <a:rPr lang="fr-CA" sz="1800" i="1" dirty="0">
                <a:solidFill>
                  <a:schemeClr val="bg1"/>
                </a:solidFill>
                <a:latin typeface="Visby CF" pitchFamily="2" charset="77"/>
              </a:rPr>
              <a:t>Une ébauche de calendrier 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0189842E-C498-2CF7-1687-D06EF999F284}"/>
              </a:ext>
            </a:extLst>
          </p:cNvPr>
          <p:cNvSpPr txBox="1"/>
          <p:nvPr/>
        </p:nvSpPr>
        <p:spPr>
          <a:xfrm>
            <a:off x="790843" y="88157"/>
            <a:ext cx="8076711" cy="8466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en-US"/>
            </a:defPPr>
            <a:lvl1pPr indent="0" defTabSz="822960">
              <a:spcBef>
                <a:spcPts val="1800"/>
              </a:spcBef>
              <a:buClr>
                <a:schemeClr val="accent2"/>
              </a:buClr>
              <a:buSzPct val="125000"/>
              <a:buFont typeface="Arial" pitchFamily="34" charset="0"/>
              <a:buNone/>
              <a:defRPr sz="4400" b="1">
                <a:solidFill>
                  <a:schemeClr val="bg1"/>
                </a:solidFill>
                <a:latin typeface="Visby Slab CF Bold" pitchFamily="2" charset="77"/>
              </a:defRPr>
            </a:lvl1pPr>
            <a:lvl2pPr marL="408240" indent="-139320" defTabSz="822960">
              <a:spcBef>
                <a:spcPct val="20000"/>
              </a:spcBef>
              <a:buClr>
                <a:schemeClr val="accent2"/>
              </a:buClr>
              <a:buSzPct val="125000"/>
              <a:buFont typeface="Arial" pitchFamily="34" charset="0"/>
              <a:buChar char="•"/>
              <a:defRPr sz="1503"/>
            </a:lvl2pPr>
            <a:lvl3pPr marL="677160" indent="-139320" defTabSz="822960">
              <a:spcBef>
                <a:spcPct val="20000"/>
              </a:spcBef>
              <a:buClr>
                <a:schemeClr val="accent2"/>
              </a:buClr>
              <a:buSzPct val="125000"/>
              <a:buFont typeface="Arial" pitchFamily="34" charset="0"/>
              <a:buChar char="•"/>
              <a:defRPr sz="1503"/>
            </a:lvl3pPr>
            <a:lvl4pPr marL="942840" indent="-139320" defTabSz="822960">
              <a:spcBef>
                <a:spcPct val="20000"/>
              </a:spcBef>
              <a:buClr>
                <a:schemeClr val="accent2"/>
              </a:buClr>
              <a:buSzPct val="125000"/>
              <a:buFont typeface="Arial" pitchFamily="34" charset="0"/>
              <a:buChar char="•"/>
              <a:defRPr sz="1503"/>
            </a:lvl4pPr>
            <a:lvl5pPr marL="1211760" indent="-139320" defTabSz="822960">
              <a:spcBef>
                <a:spcPct val="20000"/>
              </a:spcBef>
              <a:buClr>
                <a:schemeClr val="accent2"/>
              </a:buClr>
              <a:buSzPct val="125000"/>
              <a:buFont typeface="Arial" pitchFamily="34" charset="0"/>
              <a:buChar char="•"/>
              <a:defRPr sz="1503"/>
            </a:lvl5pPr>
            <a:lvl6pPr marL="2263140" indent="-205740" defTabSz="822960">
              <a:spcBef>
                <a:spcPct val="20000"/>
              </a:spcBef>
              <a:buFont typeface="Arial" pitchFamily="34" charset="0"/>
              <a:buChar char="•"/>
            </a:lvl6pPr>
            <a:lvl7pPr marL="2674620" indent="-205740" defTabSz="822960">
              <a:spcBef>
                <a:spcPct val="20000"/>
              </a:spcBef>
              <a:buFont typeface="Arial" pitchFamily="34" charset="0"/>
              <a:buChar char="•"/>
            </a:lvl7pPr>
            <a:lvl8pPr marL="3086100" indent="-205740" defTabSz="822960">
              <a:spcBef>
                <a:spcPct val="20000"/>
              </a:spcBef>
              <a:buFont typeface="Arial" pitchFamily="34" charset="0"/>
              <a:buChar char="•"/>
            </a:lvl8pPr>
            <a:lvl9pPr marL="3497580" indent="-205740" defTabSz="822960">
              <a:spcBef>
                <a:spcPct val="20000"/>
              </a:spcBef>
              <a:buFont typeface="Arial" pitchFamily="34" charset="0"/>
              <a:buChar char="•"/>
            </a:lvl9pPr>
          </a:lstStyle>
          <a:p>
            <a:r>
              <a:rPr lang="fr-CA" dirty="0"/>
              <a:t>Un projet de recherche…</a:t>
            </a:r>
          </a:p>
        </p:txBody>
      </p:sp>
    </p:spTree>
    <p:extLst>
      <p:ext uri="{BB962C8B-B14F-4D97-AF65-F5344CB8AC3E}">
        <p14:creationId xmlns:p14="http://schemas.microsoft.com/office/powerpoint/2010/main" val="39170170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>
            <a:extLst>
              <a:ext uri="{FF2B5EF4-FFF2-40B4-BE49-F238E27FC236}">
                <a16:creationId xmlns:a16="http://schemas.microsoft.com/office/drawing/2014/main" id="{113063B6-C63C-B8C3-AF84-6804B12510D2}"/>
              </a:ext>
            </a:extLst>
          </p:cNvPr>
          <p:cNvSpPr txBox="1"/>
          <p:nvPr/>
        </p:nvSpPr>
        <p:spPr>
          <a:xfrm>
            <a:off x="531213" y="1279349"/>
            <a:ext cx="2548681" cy="1015191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r">
              <a:buClr>
                <a:schemeClr val="accent2"/>
              </a:buClr>
              <a:buSzPct val="125000"/>
            </a:pPr>
            <a:r>
              <a:rPr lang="fr-CA" sz="1600" b="1" dirty="0">
                <a:solidFill>
                  <a:srgbClr val="02ABE8"/>
                </a:solidFill>
                <a:latin typeface="Visby CF" pitchFamily="50" charset="0"/>
              </a:rPr>
              <a:t>Vincent  PASQUIER</a:t>
            </a:r>
          </a:p>
          <a:p>
            <a:pPr algn="r">
              <a:buClr>
                <a:schemeClr val="accent2"/>
              </a:buClr>
              <a:buSzPct val="125000"/>
            </a:pPr>
            <a:r>
              <a:rPr lang="fr-CA" sz="1400" dirty="0">
                <a:solidFill>
                  <a:srgbClr val="3CB778"/>
                </a:solidFill>
                <a:latin typeface="Visby CF" pitchFamily="50" charset="0"/>
              </a:rPr>
              <a:t>CRIMT, OBVIA</a:t>
            </a:r>
          </a:p>
          <a:p>
            <a:pPr algn="r">
              <a:buClr>
                <a:schemeClr val="accent2"/>
              </a:buClr>
              <a:buSzPct val="125000"/>
            </a:pPr>
            <a:r>
              <a:rPr lang="fr-CA" sz="1400" dirty="0">
                <a:solidFill>
                  <a:srgbClr val="3CB778"/>
                </a:solidFill>
                <a:latin typeface="Visby CF" pitchFamily="50" charset="0"/>
              </a:rPr>
              <a:t># Renouveau syndical</a:t>
            </a:r>
          </a:p>
          <a:p>
            <a:pPr algn="r">
              <a:buClr>
                <a:schemeClr val="accent2"/>
              </a:buClr>
              <a:buSzPct val="125000"/>
            </a:pPr>
            <a:r>
              <a:rPr lang="fr-CA" sz="1400" dirty="0">
                <a:solidFill>
                  <a:srgbClr val="3CB778"/>
                </a:solidFill>
                <a:latin typeface="Visby CF" pitchFamily="50" charset="0"/>
              </a:rPr>
              <a:t># RT et technologies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97B7E8D0-8999-73C3-73B0-6C7DA7541243}"/>
              </a:ext>
            </a:extLst>
          </p:cNvPr>
          <p:cNvSpPr txBox="1"/>
          <p:nvPr/>
        </p:nvSpPr>
        <p:spPr>
          <a:xfrm>
            <a:off x="5901070" y="1256672"/>
            <a:ext cx="3242930" cy="1110594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>
              <a:buClr>
                <a:schemeClr val="accent2"/>
              </a:buClr>
              <a:buSzPct val="125000"/>
            </a:pPr>
            <a:r>
              <a:rPr lang="fr-CA" sz="1600" b="1" dirty="0">
                <a:solidFill>
                  <a:srgbClr val="02ABE8"/>
                </a:solidFill>
                <a:latin typeface="Visby CF" pitchFamily="50" charset="0"/>
              </a:rPr>
              <a:t>Xavier  PARENT-ROCHELEAU</a:t>
            </a:r>
            <a:r>
              <a:rPr lang="fr-CA" sz="1670" b="1" dirty="0">
                <a:solidFill>
                  <a:srgbClr val="02ABE8"/>
                </a:solidFill>
                <a:latin typeface="Visby CF" pitchFamily="50" charset="0"/>
              </a:rPr>
              <a:t>.</a:t>
            </a:r>
          </a:p>
          <a:p>
            <a:pPr>
              <a:buClr>
                <a:schemeClr val="accent2"/>
              </a:buClr>
              <a:buSzPct val="125000"/>
            </a:pPr>
            <a:r>
              <a:rPr lang="fr-CA" sz="1400" dirty="0">
                <a:solidFill>
                  <a:srgbClr val="3CB778"/>
                </a:solidFill>
                <a:latin typeface="Visby CF" pitchFamily="50" charset="0"/>
              </a:rPr>
              <a:t>CRHA, OBVIA</a:t>
            </a:r>
          </a:p>
          <a:p>
            <a:pPr>
              <a:buClr>
                <a:schemeClr val="accent2"/>
              </a:buClr>
              <a:buSzPct val="125000"/>
            </a:pPr>
            <a:r>
              <a:rPr lang="fr-CA" sz="1400" dirty="0">
                <a:solidFill>
                  <a:srgbClr val="3CB778"/>
                </a:solidFill>
                <a:latin typeface="Visby CF" pitchFamily="50" charset="0"/>
              </a:rPr>
              <a:t># IA, travail et emploi</a:t>
            </a:r>
          </a:p>
          <a:p>
            <a:pPr>
              <a:buClr>
                <a:schemeClr val="accent2"/>
              </a:buClr>
              <a:buSzPct val="125000"/>
            </a:pPr>
            <a:r>
              <a:rPr lang="fr-CA" sz="1400" dirty="0">
                <a:solidFill>
                  <a:srgbClr val="3CB778"/>
                </a:solidFill>
                <a:latin typeface="Visby CF" pitchFamily="50" charset="0"/>
              </a:rPr>
              <a:t># IA et GRH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3F81F23B-222A-4348-580B-280DF337959C}"/>
              </a:ext>
            </a:extLst>
          </p:cNvPr>
          <p:cNvSpPr txBox="1"/>
          <p:nvPr/>
        </p:nvSpPr>
        <p:spPr>
          <a:xfrm>
            <a:off x="364052" y="2523036"/>
            <a:ext cx="2432268" cy="1015191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r">
              <a:buClr>
                <a:schemeClr val="accent2"/>
              </a:buClr>
              <a:buSzPct val="125000"/>
            </a:pPr>
            <a:r>
              <a:rPr lang="fr-CA" sz="1600" b="1" dirty="0">
                <a:solidFill>
                  <a:srgbClr val="02ABE8"/>
                </a:solidFill>
                <a:latin typeface="Visby CF" pitchFamily="50" charset="0"/>
              </a:rPr>
              <a:t>Marie-Claude GAUDET</a:t>
            </a:r>
          </a:p>
          <a:p>
            <a:pPr algn="r">
              <a:buClr>
                <a:schemeClr val="accent2"/>
              </a:buClr>
              <a:buSzPct val="125000"/>
            </a:pPr>
            <a:r>
              <a:rPr lang="fr-CA" sz="1400" dirty="0">
                <a:solidFill>
                  <a:srgbClr val="3CB778"/>
                </a:solidFill>
                <a:latin typeface="Visby CF" pitchFamily="50" charset="0"/>
              </a:rPr>
              <a:t>CRHA</a:t>
            </a:r>
          </a:p>
          <a:p>
            <a:pPr algn="r">
              <a:buClr>
                <a:schemeClr val="accent2"/>
              </a:buClr>
              <a:buSzPct val="125000"/>
            </a:pPr>
            <a:r>
              <a:rPr lang="fr-CA" sz="1400" dirty="0">
                <a:solidFill>
                  <a:srgbClr val="3CB778"/>
                </a:solidFill>
                <a:latin typeface="Visby CF" pitchFamily="50" charset="0"/>
              </a:rPr>
              <a:t>•	#Justice organisationnelle</a:t>
            </a:r>
          </a:p>
          <a:p>
            <a:pPr algn="r">
              <a:buClr>
                <a:schemeClr val="accent2"/>
              </a:buClr>
              <a:buSzPct val="125000"/>
            </a:pPr>
            <a:r>
              <a:rPr lang="fr-CA" sz="1400" dirty="0">
                <a:solidFill>
                  <a:srgbClr val="3CB778"/>
                </a:solidFill>
                <a:latin typeface="Visby CF" pitchFamily="50" charset="0"/>
              </a:rPr>
              <a:t>•	# Gestion des compétences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A61185C2-508E-EBED-AF4A-7F8E65476D2A}"/>
              </a:ext>
            </a:extLst>
          </p:cNvPr>
          <p:cNvSpPr txBox="1"/>
          <p:nvPr/>
        </p:nvSpPr>
        <p:spPr>
          <a:xfrm>
            <a:off x="2451035" y="4236252"/>
            <a:ext cx="4241930" cy="907248"/>
          </a:xfrm>
          <a:prstGeom prst="rect">
            <a:avLst/>
          </a:prstGeom>
        </p:spPr>
        <p:txBody>
          <a:bodyPr vert="horz" wrap="none" lIns="91440" tIns="45720" rIns="91440" bIns="45720" rtlCol="0">
            <a:normAutofit fontScale="92500" lnSpcReduction="10000"/>
          </a:bodyPr>
          <a:lstStyle/>
          <a:p>
            <a:pPr algn="ctr">
              <a:buClr>
                <a:schemeClr val="accent2"/>
              </a:buClr>
              <a:buSzPct val="125000"/>
            </a:pPr>
            <a:r>
              <a:rPr lang="fr-CA" sz="1670" b="1" dirty="0">
                <a:solidFill>
                  <a:srgbClr val="02ABE8"/>
                </a:solidFill>
                <a:latin typeface="Visby CF" pitchFamily="50" charset="0"/>
              </a:rPr>
              <a:t>Marc-Antonin HENNEBERT</a:t>
            </a:r>
          </a:p>
          <a:p>
            <a:pPr algn="ctr">
              <a:buClr>
                <a:schemeClr val="accent2"/>
              </a:buClr>
              <a:buSzPct val="125000"/>
            </a:pPr>
            <a:r>
              <a:rPr lang="fr-CA" sz="1500" dirty="0">
                <a:solidFill>
                  <a:srgbClr val="3CB778"/>
                </a:solidFill>
                <a:latin typeface="Visby CF" pitchFamily="50" charset="0"/>
              </a:rPr>
              <a:t>CRIMT, OBVIA</a:t>
            </a:r>
          </a:p>
          <a:p>
            <a:pPr algn="ctr">
              <a:buClr>
                <a:schemeClr val="accent2"/>
              </a:buClr>
              <a:buSzPct val="125000"/>
            </a:pPr>
            <a:r>
              <a:rPr lang="fr-CA" sz="1500" dirty="0">
                <a:solidFill>
                  <a:srgbClr val="3CB778"/>
                </a:solidFill>
                <a:latin typeface="Visby CF" pitchFamily="50" charset="0"/>
              </a:rPr>
              <a:t># Renouveau syndicale</a:t>
            </a:r>
          </a:p>
          <a:p>
            <a:pPr algn="ctr">
              <a:buClr>
                <a:schemeClr val="accent2"/>
              </a:buClr>
              <a:buSzPct val="125000"/>
            </a:pPr>
            <a:r>
              <a:rPr lang="fr-CA" sz="1500" dirty="0">
                <a:solidFill>
                  <a:srgbClr val="3CB778"/>
                </a:solidFill>
                <a:latin typeface="Visby CF" pitchFamily="50" charset="0"/>
              </a:rPr>
              <a:t># RT et technologies</a:t>
            </a:r>
          </a:p>
          <a:p>
            <a:pPr algn="ctr">
              <a:buClr>
                <a:schemeClr val="accent2"/>
              </a:buClr>
              <a:buSzPct val="125000"/>
            </a:pPr>
            <a:endParaRPr lang="fr-CA" sz="1670" dirty="0">
              <a:latin typeface="Visby CF" pitchFamily="50" charset="0"/>
            </a:endParaRP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F21F17CC-1591-AA50-52A3-46459DD1120A}"/>
              </a:ext>
            </a:extLst>
          </p:cNvPr>
          <p:cNvSpPr txBox="1"/>
          <p:nvPr/>
        </p:nvSpPr>
        <p:spPr>
          <a:xfrm>
            <a:off x="6516033" y="2503100"/>
            <a:ext cx="2232016" cy="1015191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>
              <a:buClr>
                <a:schemeClr val="accent2"/>
              </a:buClr>
              <a:buSzPct val="125000"/>
            </a:pPr>
            <a:r>
              <a:rPr lang="fr-CA" sz="1600" b="1" dirty="0">
                <a:solidFill>
                  <a:srgbClr val="02ABE8"/>
                </a:solidFill>
                <a:latin typeface="Visby CF" pitchFamily="50" charset="0"/>
              </a:rPr>
              <a:t>Mouna KNANI</a:t>
            </a:r>
          </a:p>
          <a:p>
            <a:pPr>
              <a:buClr>
                <a:schemeClr val="accent2"/>
              </a:buClr>
              <a:buSzPct val="125000"/>
            </a:pPr>
            <a:r>
              <a:rPr lang="fr-CA" sz="1400" dirty="0">
                <a:solidFill>
                  <a:srgbClr val="3CB778"/>
                </a:solidFill>
                <a:latin typeface="Visby CF" pitchFamily="50" charset="0"/>
              </a:rPr>
              <a:t>OBVIA</a:t>
            </a:r>
          </a:p>
          <a:p>
            <a:pPr>
              <a:buClr>
                <a:schemeClr val="accent2"/>
              </a:buClr>
              <a:buSzPct val="125000"/>
            </a:pPr>
            <a:r>
              <a:rPr lang="fr-CA" sz="1400" dirty="0">
                <a:solidFill>
                  <a:srgbClr val="3CB778"/>
                </a:solidFill>
                <a:latin typeface="Visby CF" pitchFamily="50" charset="0"/>
              </a:rPr>
              <a:t># Santé et mieux-être au travail </a:t>
            </a:r>
          </a:p>
          <a:p>
            <a:pPr>
              <a:buClr>
                <a:schemeClr val="accent2"/>
              </a:buClr>
              <a:buSzPct val="125000"/>
            </a:pPr>
            <a:r>
              <a:rPr lang="fr-CA" sz="1400" dirty="0">
                <a:solidFill>
                  <a:srgbClr val="3CB778"/>
                </a:solidFill>
                <a:latin typeface="Visby CF" pitchFamily="50" charset="0"/>
              </a:rPr>
              <a:t># IA et santé psychologique </a:t>
            </a:r>
            <a:endParaRPr lang="fr-CA" sz="1670" dirty="0">
              <a:latin typeface="Visby CF" pitchFamily="50" charset="0"/>
            </a:endParaRP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2579C7BF-4DFD-0724-06BA-3128955BDD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7922" y="1228926"/>
            <a:ext cx="1015191" cy="1015191"/>
          </a:xfrm>
          <a:prstGeom prst="ellipse">
            <a:avLst/>
          </a:prstGeom>
          <a:ln>
            <a:noFill/>
          </a:ln>
          <a:effectLst>
            <a:softEdge rad="0"/>
          </a:effectLst>
        </p:spPr>
      </p:pic>
      <p:pic>
        <p:nvPicPr>
          <p:cNvPr id="18" name="Picture 2" descr="Vincent Pasquier">
            <a:extLst>
              <a:ext uri="{FF2B5EF4-FFF2-40B4-BE49-F238E27FC236}">
                <a16:creationId xmlns:a16="http://schemas.microsoft.com/office/drawing/2014/main" id="{E6F01998-7ACF-3EDE-B5DA-A029522D87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0125" y="1228926"/>
            <a:ext cx="1015191" cy="1015191"/>
          </a:xfrm>
          <a:prstGeom prst="ellipse">
            <a:avLst/>
          </a:prstGeom>
          <a:ln>
            <a:noFill/>
          </a:ln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6B874279-365C-2B8D-FCD8-B2ECCC0815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88165" y="3151365"/>
            <a:ext cx="1015192" cy="1015192"/>
          </a:xfrm>
          <a:prstGeom prst="ellipse">
            <a:avLst/>
          </a:prstGeom>
          <a:ln>
            <a:noFill/>
          </a:ln>
          <a:effectLst>
            <a:softEdge rad="0"/>
          </a:effectLst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BD9C961E-EA4A-25A6-37F0-6F390AE74BB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93473" y="2519076"/>
            <a:ext cx="1015193" cy="1015193"/>
          </a:xfrm>
          <a:prstGeom prst="ellipse">
            <a:avLst/>
          </a:prstGeom>
          <a:ln>
            <a:noFill/>
          </a:ln>
          <a:effectLst>
            <a:softEdge rad="0"/>
          </a:effectLst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3A09C477-D201-D5B5-7FAA-335A785EA84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88537" y="2544939"/>
            <a:ext cx="1015193" cy="1015193"/>
          </a:xfrm>
          <a:prstGeom prst="ellipse">
            <a:avLst/>
          </a:prstGeom>
          <a:ln>
            <a:noFill/>
          </a:ln>
          <a:effectLst>
            <a:softEdge rad="0"/>
          </a:effectLst>
        </p:spPr>
      </p:pic>
      <p:sp>
        <p:nvSpPr>
          <p:cNvPr id="22" name="Titre 1">
            <a:extLst>
              <a:ext uri="{FF2B5EF4-FFF2-40B4-BE49-F238E27FC236}">
                <a16:creationId xmlns:a16="http://schemas.microsoft.com/office/drawing/2014/main" id="{3D60E21F-DE53-DCF0-6A40-F36B0C840130}"/>
              </a:ext>
            </a:extLst>
          </p:cNvPr>
          <p:cNvSpPr txBox="1">
            <a:spLocks/>
          </p:cNvSpPr>
          <p:nvPr/>
        </p:nvSpPr>
        <p:spPr>
          <a:xfrm>
            <a:off x="364052" y="90667"/>
            <a:ext cx="8186400" cy="7953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822960" rtl="0" eaLnBrk="1" latinLnBrk="0" hangingPunct="1">
              <a:spcBef>
                <a:spcPct val="0"/>
              </a:spcBef>
              <a:buNone/>
              <a:defRPr sz="3000" b="1" i="0" kern="1200">
                <a:solidFill>
                  <a:schemeClr val="accent3"/>
                </a:solidFill>
                <a:latin typeface="Visby Slab CF Demi Bold" pitchFamily="2" charset="77"/>
                <a:ea typeface="+mj-ea"/>
                <a:cs typeface="+mj-cs"/>
              </a:defRPr>
            </a:lvl1pPr>
          </a:lstStyle>
          <a:p>
            <a:r>
              <a:rPr lang="fr-CA" sz="3600" dirty="0"/>
              <a:t>#1 Qui ?</a:t>
            </a:r>
            <a:br>
              <a:rPr lang="fr-CA" sz="3600" dirty="0">
                <a:solidFill>
                  <a:schemeClr val="accent2"/>
                </a:solidFill>
              </a:rPr>
            </a:br>
            <a:r>
              <a:rPr lang="fr-CA" sz="2000" dirty="0">
                <a:solidFill>
                  <a:schemeClr val="accent2"/>
                </a:solidFill>
                <a:latin typeface="Seaford"/>
              </a:rPr>
              <a:t>Une équipe pluridisciplinaire de professeurs de HEC Montréal</a:t>
            </a:r>
            <a:endParaRPr lang="fr-CA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0375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2" grpId="0"/>
      <p:bldP spid="13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re 1">
            <a:extLst>
              <a:ext uri="{FF2B5EF4-FFF2-40B4-BE49-F238E27FC236}">
                <a16:creationId xmlns:a16="http://schemas.microsoft.com/office/drawing/2014/main" id="{3D60E21F-DE53-DCF0-6A40-F36B0C840130}"/>
              </a:ext>
            </a:extLst>
          </p:cNvPr>
          <p:cNvSpPr txBox="1">
            <a:spLocks/>
          </p:cNvSpPr>
          <p:nvPr/>
        </p:nvSpPr>
        <p:spPr>
          <a:xfrm>
            <a:off x="364052" y="90667"/>
            <a:ext cx="8186400" cy="7953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822960" rtl="0" eaLnBrk="1" latinLnBrk="0" hangingPunct="1">
              <a:spcBef>
                <a:spcPct val="0"/>
              </a:spcBef>
              <a:buNone/>
              <a:defRPr sz="3000" b="1" i="0" kern="1200">
                <a:solidFill>
                  <a:schemeClr val="accent3"/>
                </a:solidFill>
                <a:latin typeface="Visby Slab CF Demi Bold" pitchFamily="2" charset="77"/>
                <a:ea typeface="+mj-ea"/>
                <a:cs typeface="+mj-cs"/>
              </a:defRPr>
            </a:lvl1pPr>
          </a:lstStyle>
          <a:p>
            <a:r>
              <a:rPr lang="fr-CA" sz="3600" dirty="0">
                <a:solidFill>
                  <a:srgbClr val="449F42"/>
                </a:solidFill>
              </a:rPr>
              <a:t>#2 Pourquoi ?</a:t>
            </a:r>
            <a:br>
              <a:rPr lang="fr-CA" sz="3600" dirty="0"/>
            </a:br>
            <a:r>
              <a:rPr lang="fr-CA" sz="2000" dirty="0">
                <a:solidFill>
                  <a:srgbClr val="F0C169"/>
                </a:solidFill>
                <a:latin typeface="Seaford"/>
              </a:rPr>
              <a:t>Des enjeux ‘existentiels’ pour la profession</a:t>
            </a:r>
            <a:endParaRPr lang="fr-CA" dirty="0">
              <a:solidFill>
                <a:srgbClr val="F0C169"/>
              </a:solidFill>
            </a:endParaRPr>
          </a:p>
        </p:txBody>
      </p:sp>
      <p:pic>
        <p:nvPicPr>
          <p:cNvPr id="4" name="Image 3" descr="Une image contenant illustration, art, dessin humoristique, conception&#10;&#10;Description générée automatiquement">
            <a:extLst>
              <a:ext uri="{FF2B5EF4-FFF2-40B4-BE49-F238E27FC236}">
                <a16:creationId xmlns:a16="http://schemas.microsoft.com/office/drawing/2014/main" id="{5A3A14F5-1189-59BC-09FB-622CC584B35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289" y="1290318"/>
            <a:ext cx="1119554" cy="795350"/>
          </a:xfrm>
          <a:prstGeom prst="rect">
            <a:avLst/>
          </a:prstGeom>
        </p:spPr>
      </p:pic>
      <p:pic>
        <p:nvPicPr>
          <p:cNvPr id="15" name="Image 14" descr="Une image contenant Graphique, logo, symbole, Police&#10;&#10;Description générée automatiquement">
            <a:extLst>
              <a:ext uri="{FF2B5EF4-FFF2-40B4-BE49-F238E27FC236}">
                <a16:creationId xmlns:a16="http://schemas.microsoft.com/office/drawing/2014/main" id="{E42A0361-8BA5-7EE7-BBFF-142E726C4EE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0314" y="1335019"/>
            <a:ext cx="2000250" cy="587964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50B19F6D-483A-488C-7983-D60F8C99F9B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98189" y="976016"/>
            <a:ext cx="2487561" cy="1305970"/>
          </a:xfrm>
          <a:prstGeom prst="rect">
            <a:avLst/>
          </a:prstGeom>
        </p:spPr>
      </p:pic>
      <p:sp>
        <p:nvSpPr>
          <p:cNvPr id="23" name="ZoneTexte 5">
            <a:extLst>
              <a:ext uri="{FF2B5EF4-FFF2-40B4-BE49-F238E27FC236}">
                <a16:creationId xmlns:a16="http://schemas.microsoft.com/office/drawing/2014/main" id="{954DD9D1-7F15-7ACC-01FD-F70B38E60952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2345029" y="1287164"/>
            <a:ext cx="514099" cy="707886"/>
          </a:xfrm>
          <a:prstGeom prst="roundRect">
            <a:avLst>
              <a:gd name="adj" fmla="val 0"/>
            </a:avLst>
          </a:prstGeom>
          <a:noFill/>
          <a:ln w="38100">
            <a:noFill/>
            <a:prstDash val="dash"/>
          </a:ln>
        </p:spPr>
        <p:txBody>
          <a:bodyPr wrap="square" rtlCol="0">
            <a:spAutoFit/>
          </a:bodyPr>
          <a:lstStyle/>
          <a:p>
            <a:pPr algn="ctr">
              <a:buClr>
                <a:srgbClr val="92D050"/>
              </a:buClr>
            </a:pPr>
            <a:r>
              <a:rPr lang="fr-CA" sz="4000" b="1" dirty="0">
                <a:solidFill>
                  <a:srgbClr val="449F42"/>
                </a:solidFill>
                <a:latin typeface="Visby CF" pitchFamily="50" charset="0"/>
              </a:rPr>
              <a:t>x</a:t>
            </a:r>
            <a:endParaRPr lang="fr-CA" sz="2400" i="1" dirty="0">
              <a:solidFill>
                <a:srgbClr val="449F42"/>
              </a:solidFill>
              <a:latin typeface="Visby CF" pitchFamily="50" charset="0"/>
            </a:endParaRPr>
          </a:p>
        </p:txBody>
      </p:sp>
      <p:sp>
        <p:nvSpPr>
          <p:cNvPr id="24" name="ZoneTexte 5">
            <a:extLst>
              <a:ext uri="{FF2B5EF4-FFF2-40B4-BE49-F238E27FC236}">
                <a16:creationId xmlns:a16="http://schemas.microsoft.com/office/drawing/2014/main" id="{A14C8489-AD06-A2B3-EE47-D02E09A8BF28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5477327" y="1275058"/>
            <a:ext cx="514099" cy="707886"/>
          </a:xfrm>
          <a:prstGeom prst="roundRect">
            <a:avLst>
              <a:gd name="adj" fmla="val 0"/>
            </a:avLst>
          </a:prstGeom>
          <a:noFill/>
          <a:ln w="38100">
            <a:noFill/>
            <a:prstDash val="dash"/>
          </a:ln>
        </p:spPr>
        <p:txBody>
          <a:bodyPr wrap="square" rtlCol="0">
            <a:spAutoFit/>
          </a:bodyPr>
          <a:lstStyle/>
          <a:p>
            <a:pPr algn="ctr">
              <a:buClr>
                <a:srgbClr val="92D050"/>
              </a:buClr>
            </a:pPr>
            <a:r>
              <a:rPr lang="fr-CA" sz="4000" b="1" dirty="0">
                <a:solidFill>
                  <a:srgbClr val="F0C169"/>
                </a:solidFill>
                <a:latin typeface="Visby CF" pitchFamily="50" charset="0"/>
              </a:rPr>
              <a:t>x</a:t>
            </a:r>
            <a:endParaRPr lang="fr-CA" sz="2400" i="1" dirty="0">
              <a:solidFill>
                <a:srgbClr val="F0C169"/>
              </a:solidFill>
              <a:latin typeface="Visby CF" pitchFamily="50" charset="0"/>
            </a:endParaRP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FD5EE3F4-8A70-FF4C-EE4A-83B4BE1018C7}"/>
              </a:ext>
            </a:extLst>
          </p:cNvPr>
          <p:cNvSpPr txBox="1"/>
          <p:nvPr/>
        </p:nvSpPr>
        <p:spPr>
          <a:xfrm>
            <a:off x="1112761" y="2397018"/>
            <a:ext cx="3242930" cy="405176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r">
              <a:buClr>
                <a:schemeClr val="accent2"/>
              </a:buClr>
              <a:buSzPct val="125000"/>
            </a:pPr>
            <a:r>
              <a:rPr lang="fr-CA" sz="1600" b="1" dirty="0">
                <a:solidFill>
                  <a:srgbClr val="449F42"/>
                </a:solidFill>
                <a:latin typeface="Visby CF" pitchFamily="50" charset="0"/>
              </a:rPr>
              <a:t>Une tempête « parfaite »</a:t>
            </a:r>
            <a:endParaRPr lang="fr-CA" sz="1670" b="1" dirty="0">
              <a:solidFill>
                <a:srgbClr val="449F42"/>
              </a:solidFill>
              <a:latin typeface="Visby CF" pitchFamily="50" charset="0"/>
            </a:endParaRP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EB68D821-B85E-8443-0D75-A7A0993CC99D}"/>
              </a:ext>
            </a:extLst>
          </p:cNvPr>
          <p:cNvSpPr txBox="1"/>
          <p:nvPr/>
        </p:nvSpPr>
        <p:spPr>
          <a:xfrm>
            <a:off x="1112761" y="3103786"/>
            <a:ext cx="3242930" cy="405176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r">
              <a:buClr>
                <a:schemeClr val="accent2"/>
              </a:buClr>
              <a:buSzPct val="125000"/>
            </a:pPr>
            <a:r>
              <a:rPr lang="fr-CA" sz="1600" b="1" dirty="0">
                <a:solidFill>
                  <a:srgbClr val="449F42"/>
                </a:solidFill>
                <a:latin typeface="Visby CF" pitchFamily="50" charset="0"/>
              </a:rPr>
              <a:t>Un secteur fortement syndiqué</a:t>
            </a:r>
            <a:endParaRPr lang="fr-CA" sz="1670" b="1" dirty="0">
              <a:solidFill>
                <a:srgbClr val="449F42"/>
              </a:solidFill>
              <a:latin typeface="Visby CF" pitchFamily="50" charset="0"/>
            </a:endParaRP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C187E29B-B9F7-B763-A565-F14F3594879F}"/>
              </a:ext>
            </a:extLst>
          </p:cNvPr>
          <p:cNvSpPr txBox="1"/>
          <p:nvPr/>
        </p:nvSpPr>
        <p:spPr>
          <a:xfrm>
            <a:off x="562156" y="3763817"/>
            <a:ext cx="3793535" cy="405176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r">
              <a:buClr>
                <a:schemeClr val="accent2"/>
              </a:buClr>
              <a:buSzPct val="125000"/>
            </a:pPr>
            <a:r>
              <a:rPr lang="fr-CA" sz="1600" b="1" dirty="0">
                <a:solidFill>
                  <a:srgbClr val="449F42"/>
                </a:solidFill>
                <a:latin typeface="Visby CF" pitchFamily="50" charset="0"/>
              </a:rPr>
              <a:t>Une diversité « scientifiquement » riche</a:t>
            </a:r>
            <a:endParaRPr lang="fr-CA" sz="1670" b="1" dirty="0">
              <a:solidFill>
                <a:srgbClr val="449F42"/>
              </a:solidFill>
              <a:latin typeface="Visby CF" pitchFamily="50" charset="0"/>
            </a:endParaRP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F899C613-E81A-1A68-F54D-A8C289BF45B3}"/>
              </a:ext>
            </a:extLst>
          </p:cNvPr>
          <p:cNvSpPr txBox="1"/>
          <p:nvPr/>
        </p:nvSpPr>
        <p:spPr>
          <a:xfrm>
            <a:off x="562155" y="4423848"/>
            <a:ext cx="3793535" cy="405176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r">
              <a:buClr>
                <a:schemeClr val="accent2"/>
              </a:buClr>
              <a:buSzPct val="125000"/>
            </a:pPr>
            <a:r>
              <a:rPr lang="fr-CA" sz="1600" b="1" dirty="0">
                <a:solidFill>
                  <a:srgbClr val="449F42"/>
                </a:solidFill>
                <a:latin typeface="Visby CF" pitchFamily="50" charset="0"/>
              </a:rPr>
              <a:t>Des enjeux sociétaux majeurs</a:t>
            </a:r>
            <a:endParaRPr lang="fr-CA" sz="1670" b="1" dirty="0">
              <a:solidFill>
                <a:srgbClr val="449F42"/>
              </a:solidFill>
              <a:latin typeface="Visby CF" pitchFamily="50" charset="0"/>
            </a:endParaRP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45CC01C-DE7F-2E08-970F-70381AC6B1AF}"/>
              </a:ext>
            </a:extLst>
          </p:cNvPr>
          <p:cNvSpPr txBox="1"/>
          <p:nvPr/>
        </p:nvSpPr>
        <p:spPr>
          <a:xfrm>
            <a:off x="4748978" y="2723195"/>
            <a:ext cx="3242930" cy="405176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>
              <a:buClr>
                <a:schemeClr val="accent2"/>
              </a:buClr>
              <a:buSzPct val="125000"/>
            </a:pPr>
            <a:r>
              <a:rPr lang="fr-CA" sz="1600" b="1" dirty="0">
                <a:solidFill>
                  <a:srgbClr val="F0C169"/>
                </a:solidFill>
                <a:latin typeface="Visby CF" pitchFamily="50" charset="0"/>
              </a:rPr>
              <a:t>Des valeurs communes</a:t>
            </a:r>
            <a:endParaRPr lang="fr-CA" sz="1670" b="1" dirty="0">
              <a:solidFill>
                <a:srgbClr val="F0C169"/>
              </a:solidFill>
              <a:latin typeface="Visby CF" pitchFamily="50" charset="0"/>
            </a:endParaRP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339A6EC9-C7B3-AD1B-BA49-16B5EABBC8B3}"/>
              </a:ext>
            </a:extLst>
          </p:cNvPr>
          <p:cNvSpPr txBox="1"/>
          <p:nvPr/>
        </p:nvSpPr>
        <p:spPr>
          <a:xfrm>
            <a:off x="4748978" y="3417782"/>
            <a:ext cx="3242930" cy="405176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>
              <a:buClr>
                <a:schemeClr val="accent2"/>
              </a:buClr>
              <a:buSzPct val="125000"/>
            </a:pPr>
            <a:r>
              <a:rPr lang="fr-CA" sz="1600" b="1" dirty="0">
                <a:solidFill>
                  <a:srgbClr val="F0C169"/>
                </a:solidFill>
                <a:latin typeface="Visby CF" pitchFamily="50" charset="0"/>
              </a:rPr>
              <a:t>Un acteur central et pertinent</a:t>
            </a:r>
            <a:endParaRPr lang="fr-CA" sz="1670" b="1" dirty="0">
              <a:solidFill>
                <a:srgbClr val="F0C169"/>
              </a:solidFill>
              <a:latin typeface="Visby CF" pitchFamily="50" charset="0"/>
            </a:endParaRP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6D4378C8-C12D-B361-5BD0-2D459DCD25FC}"/>
              </a:ext>
            </a:extLst>
          </p:cNvPr>
          <p:cNvSpPr txBox="1"/>
          <p:nvPr/>
        </p:nvSpPr>
        <p:spPr>
          <a:xfrm>
            <a:off x="4748978" y="4106983"/>
            <a:ext cx="3793535" cy="405176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>
              <a:buClr>
                <a:schemeClr val="accent2"/>
              </a:buClr>
              <a:buSzPct val="125000"/>
            </a:pPr>
            <a:r>
              <a:rPr lang="fr-CA" sz="1600" b="1" dirty="0">
                <a:solidFill>
                  <a:srgbClr val="F0C169"/>
                </a:solidFill>
                <a:latin typeface="Visby CF" pitchFamily="50" charset="0"/>
              </a:rPr>
              <a:t>Des précédents très positifs</a:t>
            </a:r>
            <a:endParaRPr lang="fr-CA" sz="1670" b="1" dirty="0">
              <a:solidFill>
                <a:srgbClr val="F0C169"/>
              </a:solidFill>
              <a:latin typeface="Visby CF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3896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rapèze 16">
            <a:extLst>
              <a:ext uri="{FF2B5EF4-FFF2-40B4-BE49-F238E27FC236}">
                <a16:creationId xmlns:a16="http://schemas.microsoft.com/office/drawing/2014/main" id="{6B300330-8522-F4C3-B605-6CFE4DB689A4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992397" y="1326667"/>
            <a:ext cx="435429" cy="830997"/>
          </a:xfrm>
          <a:prstGeom prst="trapezoid">
            <a:avLst>
              <a:gd name="adj" fmla="val 92202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60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8" name="Trapèze 17">
            <a:extLst>
              <a:ext uri="{FF2B5EF4-FFF2-40B4-BE49-F238E27FC236}">
                <a16:creationId xmlns:a16="http://schemas.microsoft.com/office/drawing/2014/main" id="{90C87EC7-1F5B-48C0-F0DB-8296EEF029AC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773702" y="2769843"/>
            <a:ext cx="872817" cy="673769"/>
          </a:xfrm>
          <a:prstGeom prst="trapezoid">
            <a:avLst>
              <a:gd name="adj" fmla="val 31253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60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Trapèze 18">
            <a:extLst>
              <a:ext uri="{FF2B5EF4-FFF2-40B4-BE49-F238E27FC236}">
                <a16:creationId xmlns:a16="http://schemas.microsoft.com/office/drawing/2014/main" id="{CB363CE9-1598-B213-4B48-830497E05410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483828" y="4055792"/>
            <a:ext cx="1452571" cy="819459"/>
          </a:xfrm>
          <a:prstGeom prst="trapezoid">
            <a:avLst>
              <a:gd name="adj" fmla="val 23770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60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1" name="ZoneTexte 5">
            <a:extLst>
              <a:ext uri="{FF2B5EF4-FFF2-40B4-BE49-F238E27FC236}">
                <a16:creationId xmlns:a16="http://schemas.microsoft.com/office/drawing/2014/main" id="{66FE1CFD-BC71-3F2C-5A51-F006619A73AA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1794866" y="1326667"/>
            <a:ext cx="3266232" cy="892552"/>
          </a:xfrm>
          <a:prstGeom prst="roundRect">
            <a:avLst>
              <a:gd name="adj" fmla="val 0"/>
            </a:avLst>
          </a:prstGeom>
          <a:noFill/>
          <a:ln w="38100">
            <a:noFill/>
            <a:prstDash val="dash"/>
          </a:ln>
        </p:spPr>
        <p:txBody>
          <a:bodyPr wrap="square" rtlCol="0">
            <a:spAutoFit/>
          </a:bodyPr>
          <a:lstStyle/>
          <a:p>
            <a:pPr algn="ctr">
              <a:buClr>
                <a:srgbClr val="92D050"/>
              </a:buClr>
            </a:pPr>
            <a:r>
              <a:rPr lang="fr-CA" b="1" dirty="0">
                <a:solidFill>
                  <a:srgbClr val="F0C169"/>
                </a:solidFill>
                <a:latin typeface="Visby CF" pitchFamily="50" charset="0"/>
              </a:rPr>
              <a:t>#3   </a:t>
            </a:r>
            <a:r>
              <a:rPr lang="fr-CA" b="1" dirty="0">
                <a:solidFill>
                  <a:schemeClr val="accent3">
                    <a:lumMod val="75000"/>
                  </a:schemeClr>
                </a:solidFill>
                <a:latin typeface="Visby CF" pitchFamily="50" charset="0"/>
              </a:rPr>
              <a:t>Identifier les leviers de régulation</a:t>
            </a:r>
          </a:p>
          <a:p>
            <a:pPr algn="ctr">
              <a:buClr>
                <a:srgbClr val="92D050"/>
              </a:buClr>
            </a:pPr>
            <a:r>
              <a:rPr lang="fr-CA" sz="1600" dirty="0">
                <a:solidFill>
                  <a:schemeClr val="accent3">
                    <a:lumMod val="75000"/>
                  </a:schemeClr>
                </a:solidFill>
                <a:latin typeface="Visby CF" pitchFamily="50" charset="0"/>
              </a:rPr>
              <a:t>À disposition des syndicats</a:t>
            </a:r>
            <a:endParaRPr lang="fr-CA" sz="1600" i="1" dirty="0">
              <a:solidFill>
                <a:schemeClr val="accent3">
                  <a:lumMod val="75000"/>
                </a:schemeClr>
              </a:solidFill>
              <a:latin typeface="Visby CF" pitchFamily="50" charset="0"/>
            </a:endParaRPr>
          </a:p>
        </p:txBody>
      </p:sp>
      <p:sp>
        <p:nvSpPr>
          <p:cNvPr id="22" name="ZoneTexte 5">
            <a:extLst>
              <a:ext uri="{FF2B5EF4-FFF2-40B4-BE49-F238E27FC236}">
                <a16:creationId xmlns:a16="http://schemas.microsoft.com/office/drawing/2014/main" id="{7B1A27E4-B798-4659-E363-D9CC48DADB01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2140116" y="3865356"/>
            <a:ext cx="3358615" cy="1138773"/>
          </a:xfrm>
          <a:prstGeom prst="roundRect">
            <a:avLst>
              <a:gd name="adj" fmla="val 0"/>
            </a:avLst>
          </a:prstGeom>
          <a:noFill/>
          <a:ln w="38100">
            <a:noFill/>
            <a:prstDash val="dash"/>
          </a:ln>
        </p:spPr>
        <p:txBody>
          <a:bodyPr wrap="square" rtlCol="0">
            <a:spAutoFit/>
          </a:bodyPr>
          <a:lstStyle/>
          <a:p>
            <a:pPr algn="ctr">
              <a:buClr>
                <a:srgbClr val="92D050"/>
              </a:buClr>
            </a:pPr>
            <a:r>
              <a:rPr lang="fr-CA" b="1" dirty="0">
                <a:solidFill>
                  <a:srgbClr val="F0C169"/>
                </a:solidFill>
                <a:latin typeface="Visby CF" pitchFamily="50" charset="0"/>
              </a:rPr>
              <a:t>#1  </a:t>
            </a:r>
            <a:r>
              <a:rPr lang="fr-CA" b="1" u="sng" dirty="0">
                <a:solidFill>
                  <a:schemeClr val="accent3">
                    <a:lumMod val="75000"/>
                  </a:schemeClr>
                </a:solidFill>
                <a:latin typeface="Visby CF" pitchFamily="50" charset="0"/>
              </a:rPr>
              <a:t>Qualifier</a:t>
            </a:r>
            <a:r>
              <a:rPr lang="fr-CA" b="1" dirty="0">
                <a:solidFill>
                  <a:schemeClr val="accent3">
                    <a:lumMod val="75000"/>
                  </a:schemeClr>
                </a:solidFill>
                <a:latin typeface="Visby CF" pitchFamily="50" charset="0"/>
              </a:rPr>
              <a:t> les transformations</a:t>
            </a:r>
            <a:r>
              <a:rPr lang="fr-CA" dirty="0">
                <a:solidFill>
                  <a:schemeClr val="accent3">
                    <a:lumMod val="75000"/>
                  </a:schemeClr>
                </a:solidFill>
                <a:latin typeface="Visby CF" pitchFamily="50" charset="0"/>
              </a:rPr>
              <a:t>:</a:t>
            </a:r>
          </a:p>
          <a:p>
            <a:pPr algn="ctr">
              <a:buClr>
                <a:srgbClr val="92D050"/>
              </a:buClr>
            </a:pPr>
            <a:r>
              <a:rPr lang="fr-CA" sz="1600" i="1" dirty="0">
                <a:solidFill>
                  <a:schemeClr val="accent3">
                    <a:lumMod val="75000"/>
                  </a:schemeClr>
                </a:solidFill>
                <a:latin typeface="Visby CF" pitchFamily="50" charset="0"/>
              </a:rPr>
              <a:t>Du travail et de l’emploi de journalistes</a:t>
            </a:r>
          </a:p>
        </p:txBody>
      </p:sp>
      <p:cxnSp>
        <p:nvCxnSpPr>
          <p:cNvPr id="23" name="Connecteur : en arc 22">
            <a:extLst>
              <a:ext uri="{FF2B5EF4-FFF2-40B4-BE49-F238E27FC236}">
                <a16:creationId xmlns:a16="http://schemas.microsoft.com/office/drawing/2014/main" id="{727F48C0-6C70-92BF-A64E-A32FC5397B3F}"/>
              </a:ext>
            </a:extLst>
          </p:cNvPr>
          <p:cNvCxnSpPr>
            <a:cxnSpLocks/>
            <a:stCxn id="19" idx="1"/>
            <a:endCxn id="18" idx="1"/>
          </p:cNvCxnSpPr>
          <p:nvPr>
            <p:custDataLst>
              <p:tags r:id="rId6"/>
            </p:custDataLst>
          </p:nvPr>
        </p:nvCxnSpPr>
        <p:spPr>
          <a:xfrm rot="10800000" flipH="1">
            <a:off x="581221" y="3106728"/>
            <a:ext cx="297768" cy="1358794"/>
          </a:xfrm>
          <a:prstGeom prst="curvedConnector3">
            <a:avLst>
              <a:gd name="adj1" fmla="val -109479"/>
            </a:avLst>
          </a:prstGeom>
          <a:ln w="57150">
            <a:solidFill>
              <a:srgbClr val="F0C16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 : en arc 23">
            <a:extLst>
              <a:ext uri="{FF2B5EF4-FFF2-40B4-BE49-F238E27FC236}">
                <a16:creationId xmlns:a16="http://schemas.microsoft.com/office/drawing/2014/main" id="{676DA7F8-E4F2-2019-54F8-99438812F16E}"/>
              </a:ext>
            </a:extLst>
          </p:cNvPr>
          <p:cNvCxnSpPr>
            <a:cxnSpLocks/>
            <a:stCxn id="18" idx="3"/>
            <a:endCxn id="17" idx="3"/>
          </p:cNvCxnSpPr>
          <p:nvPr>
            <p:custDataLst>
              <p:tags r:id="rId7"/>
            </p:custDataLst>
          </p:nvPr>
        </p:nvCxnSpPr>
        <p:spPr>
          <a:xfrm flipH="1" flipV="1">
            <a:off x="1318969" y="1742166"/>
            <a:ext cx="222263" cy="1364562"/>
          </a:xfrm>
          <a:prstGeom prst="curvedConnector3">
            <a:avLst>
              <a:gd name="adj1" fmla="val -150222"/>
            </a:avLst>
          </a:prstGeom>
          <a:ln w="57150">
            <a:solidFill>
              <a:srgbClr val="F0C16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oneTexte 5">
            <a:extLst>
              <a:ext uri="{FF2B5EF4-FFF2-40B4-BE49-F238E27FC236}">
                <a16:creationId xmlns:a16="http://schemas.microsoft.com/office/drawing/2014/main" id="{412A64E1-7425-DF8F-BD4F-5386E061990A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1936399" y="2571750"/>
            <a:ext cx="3358615" cy="1138773"/>
          </a:xfrm>
          <a:prstGeom prst="roundRect">
            <a:avLst>
              <a:gd name="adj" fmla="val 0"/>
            </a:avLst>
          </a:prstGeom>
          <a:noFill/>
          <a:ln w="38100">
            <a:noFill/>
            <a:prstDash val="dash"/>
          </a:ln>
        </p:spPr>
        <p:txBody>
          <a:bodyPr wrap="square" rtlCol="0">
            <a:spAutoFit/>
          </a:bodyPr>
          <a:lstStyle/>
          <a:p>
            <a:pPr algn="ctr">
              <a:buClr>
                <a:srgbClr val="92D050"/>
              </a:buClr>
            </a:pPr>
            <a:r>
              <a:rPr lang="fr-CA" b="1" dirty="0">
                <a:solidFill>
                  <a:srgbClr val="F0C169"/>
                </a:solidFill>
                <a:latin typeface="Visby CF" pitchFamily="50" charset="0"/>
              </a:rPr>
              <a:t>#2  </a:t>
            </a:r>
            <a:r>
              <a:rPr lang="fr-CA" b="1" u="sng" dirty="0">
                <a:solidFill>
                  <a:schemeClr val="accent3">
                    <a:lumMod val="75000"/>
                  </a:schemeClr>
                </a:solidFill>
                <a:latin typeface="Visby CF" pitchFamily="50" charset="0"/>
              </a:rPr>
              <a:t>Quantifier</a:t>
            </a:r>
            <a:r>
              <a:rPr lang="fr-CA" b="1" dirty="0">
                <a:solidFill>
                  <a:schemeClr val="accent3">
                    <a:lumMod val="75000"/>
                  </a:schemeClr>
                </a:solidFill>
                <a:latin typeface="Visby CF" pitchFamily="50" charset="0"/>
              </a:rPr>
              <a:t> les transformations</a:t>
            </a:r>
            <a:r>
              <a:rPr lang="fr-CA" dirty="0">
                <a:solidFill>
                  <a:schemeClr val="accent3">
                    <a:lumMod val="75000"/>
                  </a:schemeClr>
                </a:solidFill>
                <a:latin typeface="Visby CF" pitchFamily="50" charset="0"/>
              </a:rPr>
              <a:t>:</a:t>
            </a:r>
          </a:p>
          <a:p>
            <a:pPr algn="ctr">
              <a:buClr>
                <a:srgbClr val="92D050"/>
              </a:buClr>
            </a:pPr>
            <a:r>
              <a:rPr lang="fr-CA" sz="1600" i="1" dirty="0">
                <a:solidFill>
                  <a:schemeClr val="accent3">
                    <a:lumMod val="75000"/>
                  </a:schemeClr>
                </a:solidFill>
                <a:latin typeface="Visby CF" pitchFamily="50" charset="0"/>
              </a:rPr>
              <a:t>Du travail et de l’emploi de journalistes</a:t>
            </a:r>
          </a:p>
        </p:txBody>
      </p:sp>
      <p:sp>
        <p:nvSpPr>
          <p:cNvPr id="13" name="ZoneTexte 5">
            <a:extLst>
              <a:ext uri="{FF2B5EF4-FFF2-40B4-BE49-F238E27FC236}">
                <a16:creationId xmlns:a16="http://schemas.microsoft.com/office/drawing/2014/main" id="{62E2C1E2-897D-5C50-CC79-6F2839B1E3C7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6653531" y="4111576"/>
            <a:ext cx="2234651" cy="646331"/>
          </a:xfrm>
          <a:prstGeom prst="roundRect">
            <a:avLst>
              <a:gd name="adj" fmla="val 0"/>
            </a:avLst>
          </a:prstGeom>
          <a:noFill/>
          <a:ln w="38100">
            <a:noFill/>
            <a:prstDash val="dash"/>
          </a:ln>
        </p:spPr>
        <p:txBody>
          <a:bodyPr wrap="square" rtlCol="0">
            <a:spAutoFit/>
          </a:bodyPr>
          <a:lstStyle/>
          <a:p>
            <a:pPr algn="ctr">
              <a:buClr>
                <a:srgbClr val="92D050"/>
              </a:buClr>
            </a:pPr>
            <a:r>
              <a:rPr lang="fr-CA" sz="2000" b="1" dirty="0">
                <a:solidFill>
                  <a:srgbClr val="449F42"/>
                </a:solidFill>
                <a:latin typeface="Visby CF" pitchFamily="50" charset="0"/>
              </a:rPr>
              <a:t>Entrevues</a:t>
            </a:r>
          </a:p>
          <a:p>
            <a:pPr algn="ctr">
              <a:buClr>
                <a:srgbClr val="92D050"/>
              </a:buClr>
            </a:pPr>
            <a:r>
              <a:rPr lang="fr-CA" sz="1600" i="1" dirty="0">
                <a:solidFill>
                  <a:srgbClr val="449F42"/>
                </a:solidFill>
                <a:latin typeface="Visby CF" pitchFamily="50" charset="0"/>
              </a:rPr>
              <a:t>x 30 à 40</a:t>
            </a:r>
          </a:p>
        </p:txBody>
      </p:sp>
      <p:sp>
        <p:nvSpPr>
          <p:cNvPr id="15" name="ZoneTexte 5">
            <a:extLst>
              <a:ext uri="{FF2B5EF4-FFF2-40B4-BE49-F238E27FC236}">
                <a16:creationId xmlns:a16="http://schemas.microsoft.com/office/drawing/2014/main" id="{FF4D97F6-A07C-8159-597E-300D8054265F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6390836" y="2694860"/>
            <a:ext cx="2497345" cy="892552"/>
          </a:xfrm>
          <a:prstGeom prst="roundRect">
            <a:avLst>
              <a:gd name="adj" fmla="val 0"/>
            </a:avLst>
          </a:prstGeom>
          <a:noFill/>
          <a:ln w="38100">
            <a:noFill/>
            <a:prstDash val="dash"/>
          </a:ln>
        </p:spPr>
        <p:txBody>
          <a:bodyPr wrap="square" rtlCol="0">
            <a:spAutoFit/>
          </a:bodyPr>
          <a:lstStyle/>
          <a:p>
            <a:pPr algn="ctr">
              <a:buClr>
                <a:srgbClr val="92D050"/>
              </a:buClr>
            </a:pPr>
            <a:r>
              <a:rPr lang="fr-CA" sz="2000" b="1" dirty="0">
                <a:solidFill>
                  <a:srgbClr val="449F42"/>
                </a:solidFill>
                <a:latin typeface="Visby CF" pitchFamily="50" charset="0"/>
              </a:rPr>
              <a:t>Sondage</a:t>
            </a:r>
          </a:p>
          <a:p>
            <a:pPr algn="ctr">
              <a:buClr>
                <a:srgbClr val="92D050"/>
              </a:buClr>
            </a:pPr>
            <a:r>
              <a:rPr lang="fr-CA" sz="1600" i="1" dirty="0">
                <a:solidFill>
                  <a:srgbClr val="449F42"/>
                </a:solidFill>
                <a:latin typeface="Visby CF" pitchFamily="50" charset="0"/>
              </a:rPr>
              <a:t>(500 à 1000 répondants)</a:t>
            </a:r>
          </a:p>
        </p:txBody>
      </p:sp>
      <p:sp>
        <p:nvSpPr>
          <p:cNvPr id="16" name="ZoneTexte 5">
            <a:extLst>
              <a:ext uri="{FF2B5EF4-FFF2-40B4-BE49-F238E27FC236}">
                <a16:creationId xmlns:a16="http://schemas.microsoft.com/office/drawing/2014/main" id="{1DFFC97C-4713-00AE-31E1-C80470182F44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6263242" y="1440671"/>
            <a:ext cx="2234651" cy="646331"/>
          </a:xfrm>
          <a:prstGeom prst="roundRect">
            <a:avLst>
              <a:gd name="adj" fmla="val 0"/>
            </a:avLst>
          </a:prstGeom>
          <a:noFill/>
          <a:ln w="38100">
            <a:noFill/>
            <a:prstDash val="dash"/>
          </a:ln>
        </p:spPr>
        <p:txBody>
          <a:bodyPr wrap="square" rtlCol="0">
            <a:spAutoFit/>
          </a:bodyPr>
          <a:lstStyle/>
          <a:p>
            <a:pPr algn="ctr">
              <a:buClr>
                <a:srgbClr val="92D050"/>
              </a:buClr>
            </a:pPr>
            <a:r>
              <a:rPr lang="fr-CA" sz="2000" b="1" dirty="0">
                <a:solidFill>
                  <a:srgbClr val="449F42"/>
                </a:solidFill>
                <a:latin typeface="Visby CF" pitchFamily="50" charset="0"/>
              </a:rPr>
              <a:t>Études de cas </a:t>
            </a:r>
          </a:p>
          <a:p>
            <a:pPr algn="ctr">
              <a:buClr>
                <a:srgbClr val="92D050"/>
              </a:buClr>
            </a:pPr>
            <a:r>
              <a:rPr lang="fr-CA" sz="1600" i="1" dirty="0">
                <a:solidFill>
                  <a:srgbClr val="449F42"/>
                </a:solidFill>
                <a:latin typeface="Visby CF" pitchFamily="50" charset="0"/>
              </a:rPr>
              <a:t>x4</a:t>
            </a:r>
            <a:endParaRPr lang="fr-CA" sz="1200" i="1" dirty="0">
              <a:solidFill>
                <a:srgbClr val="449F42"/>
              </a:solidFill>
              <a:latin typeface="Visby CF" pitchFamily="50" charset="0"/>
            </a:endParaRPr>
          </a:p>
        </p:txBody>
      </p:sp>
      <p:cxnSp>
        <p:nvCxnSpPr>
          <p:cNvPr id="26" name="Connecteur droit avec flèche 25">
            <a:extLst>
              <a:ext uri="{FF2B5EF4-FFF2-40B4-BE49-F238E27FC236}">
                <a16:creationId xmlns:a16="http://schemas.microsoft.com/office/drawing/2014/main" id="{BE4A0103-B22B-A039-A411-A210015D2EA3}"/>
              </a:ext>
            </a:extLst>
          </p:cNvPr>
          <p:cNvCxnSpPr>
            <a:cxnSpLocks/>
            <a:stCxn id="22" idx="3"/>
            <a:endCxn id="13" idx="1"/>
          </p:cNvCxnSpPr>
          <p:nvPr/>
        </p:nvCxnSpPr>
        <p:spPr>
          <a:xfrm flipV="1">
            <a:off x="5498731" y="4434742"/>
            <a:ext cx="1154800" cy="1"/>
          </a:xfrm>
          <a:prstGeom prst="straightConnector1">
            <a:avLst/>
          </a:prstGeom>
          <a:ln w="28575">
            <a:solidFill>
              <a:srgbClr val="F0C16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avec flèche 26">
            <a:extLst>
              <a:ext uri="{FF2B5EF4-FFF2-40B4-BE49-F238E27FC236}">
                <a16:creationId xmlns:a16="http://schemas.microsoft.com/office/drawing/2014/main" id="{B65F41F6-BEEA-A3A5-F91A-A4A3F2BAB2D8}"/>
              </a:ext>
            </a:extLst>
          </p:cNvPr>
          <p:cNvCxnSpPr>
            <a:cxnSpLocks/>
            <a:stCxn id="9" idx="3"/>
            <a:endCxn id="15" idx="1"/>
          </p:cNvCxnSpPr>
          <p:nvPr/>
        </p:nvCxnSpPr>
        <p:spPr>
          <a:xfrm flipV="1">
            <a:off x="5295014" y="3141136"/>
            <a:ext cx="1095822" cy="1"/>
          </a:xfrm>
          <a:prstGeom prst="straightConnector1">
            <a:avLst/>
          </a:prstGeom>
          <a:ln w="28575">
            <a:solidFill>
              <a:srgbClr val="F0C16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avec flèche 31">
            <a:extLst>
              <a:ext uri="{FF2B5EF4-FFF2-40B4-BE49-F238E27FC236}">
                <a16:creationId xmlns:a16="http://schemas.microsoft.com/office/drawing/2014/main" id="{B45511D1-6E73-8F51-FD8A-BDCC1C9E727B}"/>
              </a:ext>
            </a:extLst>
          </p:cNvPr>
          <p:cNvCxnSpPr>
            <a:cxnSpLocks/>
            <a:stCxn id="21" idx="3"/>
            <a:endCxn id="16" idx="1"/>
          </p:cNvCxnSpPr>
          <p:nvPr/>
        </p:nvCxnSpPr>
        <p:spPr>
          <a:xfrm flipV="1">
            <a:off x="5061098" y="1763837"/>
            <a:ext cx="1202144" cy="9106"/>
          </a:xfrm>
          <a:prstGeom prst="straightConnector1">
            <a:avLst/>
          </a:prstGeom>
          <a:ln w="28575">
            <a:solidFill>
              <a:srgbClr val="F0C16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itre 1">
            <a:extLst>
              <a:ext uri="{FF2B5EF4-FFF2-40B4-BE49-F238E27FC236}">
                <a16:creationId xmlns:a16="http://schemas.microsoft.com/office/drawing/2014/main" id="{47E800A3-431F-C650-26D0-0D1A78CF14F8}"/>
              </a:ext>
            </a:extLst>
          </p:cNvPr>
          <p:cNvSpPr txBox="1">
            <a:spLocks/>
          </p:cNvSpPr>
          <p:nvPr/>
        </p:nvSpPr>
        <p:spPr>
          <a:xfrm>
            <a:off x="404649" y="68990"/>
            <a:ext cx="8186400" cy="7953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822960" rtl="0" eaLnBrk="1" latinLnBrk="0" hangingPunct="1">
              <a:spcBef>
                <a:spcPct val="0"/>
              </a:spcBef>
              <a:buNone/>
              <a:defRPr sz="3000" b="1" i="0" kern="1200">
                <a:solidFill>
                  <a:schemeClr val="accent3"/>
                </a:solidFill>
                <a:latin typeface="Visby Slab CF Demi Bold" pitchFamily="2" charset="77"/>
                <a:ea typeface="+mj-ea"/>
                <a:cs typeface="+mj-cs"/>
              </a:defRPr>
            </a:lvl1pPr>
          </a:lstStyle>
          <a:p>
            <a:r>
              <a:rPr lang="fr-CA" sz="3600" dirty="0"/>
              <a:t>#3 Sur quoi  ? </a:t>
            </a:r>
            <a:br>
              <a:rPr lang="fr-CA" sz="3600" dirty="0"/>
            </a:br>
            <a:r>
              <a:rPr lang="fr-CA" sz="2000" dirty="0">
                <a:solidFill>
                  <a:srgbClr val="E69500"/>
                </a:solidFill>
                <a:latin typeface="Seaford"/>
              </a:rPr>
              <a:t>Qualifier, quantifier et réguler la transformation de la profession</a:t>
            </a:r>
            <a:endParaRPr lang="fr-CA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4218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1" grpId="0"/>
      <p:bldP spid="22" grpId="0"/>
      <p:bldP spid="9" grpId="0"/>
      <p:bldP spid="13" grpId="0"/>
      <p:bldP spid="15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Espace réservé du contenu 6">
            <a:extLst>
              <a:ext uri="{FF2B5EF4-FFF2-40B4-BE49-F238E27FC236}">
                <a16:creationId xmlns:a16="http://schemas.microsoft.com/office/drawing/2014/main" id="{56AD5260-877D-0519-0B24-04D50B5DEAD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05744565"/>
              </p:ext>
            </p:extLst>
          </p:nvPr>
        </p:nvGraphicFramePr>
        <p:xfrm>
          <a:off x="478800" y="1504338"/>
          <a:ext cx="8186399" cy="31081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Flèche : courbe vers le bas 9">
            <a:extLst>
              <a:ext uri="{FF2B5EF4-FFF2-40B4-BE49-F238E27FC236}">
                <a16:creationId xmlns:a16="http://schemas.microsoft.com/office/drawing/2014/main" id="{92F7C40F-3319-9DC7-9048-74BD56011A59}"/>
              </a:ext>
            </a:extLst>
          </p:cNvPr>
          <p:cNvSpPr/>
          <p:nvPr/>
        </p:nvSpPr>
        <p:spPr>
          <a:xfrm>
            <a:off x="3524864" y="1150374"/>
            <a:ext cx="2349910" cy="275306"/>
          </a:xfrm>
          <a:prstGeom prst="curvedDownArrow">
            <a:avLst>
              <a:gd name="adj1" fmla="val 30545"/>
              <a:gd name="adj2" fmla="val 113888"/>
              <a:gd name="adj3" fmla="val 25000"/>
            </a:avLst>
          </a:prstGeom>
          <a:solidFill>
            <a:srgbClr val="449F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>
              <a:solidFill>
                <a:schemeClr val="tx1"/>
              </a:solidFill>
            </a:endParaRPr>
          </a:p>
        </p:txBody>
      </p:sp>
      <p:sp>
        <p:nvSpPr>
          <p:cNvPr id="11" name="Flèche : courbe vers le bas 10">
            <a:extLst>
              <a:ext uri="{FF2B5EF4-FFF2-40B4-BE49-F238E27FC236}">
                <a16:creationId xmlns:a16="http://schemas.microsoft.com/office/drawing/2014/main" id="{2C993185-E81D-55E7-E05E-25A7FD0216DF}"/>
              </a:ext>
            </a:extLst>
          </p:cNvPr>
          <p:cNvSpPr/>
          <p:nvPr/>
        </p:nvSpPr>
        <p:spPr>
          <a:xfrm rot="10800000">
            <a:off x="3524864" y="4691144"/>
            <a:ext cx="2349910" cy="275306"/>
          </a:xfrm>
          <a:prstGeom prst="curvedDownArrow">
            <a:avLst>
              <a:gd name="adj1" fmla="val 30545"/>
              <a:gd name="adj2" fmla="val 113888"/>
              <a:gd name="adj3" fmla="val 25000"/>
            </a:avLst>
          </a:prstGeom>
          <a:solidFill>
            <a:srgbClr val="449F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>
              <a:solidFill>
                <a:schemeClr val="tx1"/>
              </a:solidFill>
            </a:endParaRPr>
          </a:p>
        </p:txBody>
      </p:sp>
      <p:sp>
        <p:nvSpPr>
          <p:cNvPr id="12" name="Titre 1">
            <a:extLst>
              <a:ext uri="{FF2B5EF4-FFF2-40B4-BE49-F238E27FC236}">
                <a16:creationId xmlns:a16="http://schemas.microsoft.com/office/drawing/2014/main" id="{2A2C0FEE-E36E-88C2-545D-0DDF6CFFF9B0}"/>
              </a:ext>
            </a:extLst>
          </p:cNvPr>
          <p:cNvSpPr txBox="1">
            <a:spLocks/>
          </p:cNvSpPr>
          <p:nvPr/>
        </p:nvSpPr>
        <p:spPr>
          <a:xfrm>
            <a:off x="478800" y="75337"/>
            <a:ext cx="8186400" cy="7953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822960" rtl="0" eaLnBrk="1" latinLnBrk="0" hangingPunct="1">
              <a:spcBef>
                <a:spcPct val="0"/>
              </a:spcBef>
              <a:buNone/>
              <a:defRPr sz="3000" b="1" i="0" kern="1200">
                <a:solidFill>
                  <a:schemeClr val="accent3"/>
                </a:solidFill>
                <a:latin typeface="Visby Slab CF Demi Bold" pitchFamily="2" charset="77"/>
                <a:ea typeface="+mj-ea"/>
                <a:cs typeface="+mj-cs"/>
              </a:defRPr>
            </a:lvl1pPr>
          </a:lstStyle>
          <a:p>
            <a:r>
              <a:rPr lang="fr-CA" sz="3600" dirty="0">
                <a:solidFill>
                  <a:schemeClr val="accent2"/>
                </a:solidFill>
              </a:rPr>
              <a:t>#4 Comment ? </a:t>
            </a:r>
            <a:br>
              <a:rPr lang="fr-CA" sz="3600" dirty="0"/>
            </a:br>
            <a:r>
              <a:rPr lang="fr-CA" sz="2000" dirty="0">
                <a:solidFill>
                  <a:srgbClr val="F0C169"/>
                </a:solidFill>
                <a:latin typeface="Seaford"/>
              </a:rPr>
              <a:t>Nos contributions respectives au projet </a:t>
            </a:r>
            <a:endParaRPr lang="fr-CA" dirty="0">
              <a:solidFill>
                <a:srgbClr val="F0C16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07167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re 1">
            <a:extLst>
              <a:ext uri="{FF2B5EF4-FFF2-40B4-BE49-F238E27FC236}">
                <a16:creationId xmlns:a16="http://schemas.microsoft.com/office/drawing/2014/main" id="{3D60E21F-DE53-DCF0-6A40-F36B0C840130}"/>
              </a:ext>
            </a:extLst>
          </p:cNvPr>
          <p:cNvSpPr txBox="1">
            <a:spLocks/>
          </p:cNvSpPr>
          <p:nvPr/>
        </p:nvSpPr>
        <p:spPr>
          <a:xfrm>
            <a:off x="364052" y="51339"/>
            <a:ext cx="8186400" cy="7953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822960" rtl="0" eaLnBrk="1" latinLnBrk="0" hangingPunct="1">
              <a:spcBef>
                <a:spcPct val="0"/>
              </a:spcBef>
              <a:buNone/>
              <a:defRPr sz="3000" b="1" i="0" kern="1200">
                <a:solidFill>
                  <a:schemeClr val="accent3"/>
                </a:solidFill>
                <a:latin typeface="Visby Slab CF Demi Bold" pitchFamily="2" charset="77"/>
                <a:ea typeface="+mj-ea"/>
                <a:cs typeface="+mj-cs"/>
              </a:defRPr>
            </a:lvl1pPr>
          </a:lstStyle>
          <a:p>
            <a:r>
              <a:rPr lang="fr-CA" sz="3600" dirty="0"/>
              <a:t>#5 Quand ?</a:t>
            </a:r>
            <a:br>
              <a:rPr lang="fr-CA" sz="3600" dirty="0">
                <a:solidFill>
                  <a:schemeClr val="accent2"/>
                </a:solidFill>
              </a:rPr>
            </a:br>
            <a:r>
              <a:rPr lang="fr-CA" sz="2000" dirty="0">
                <a:solidFill>
                  <a:schemeClr val="tx2"/>
                </a:solidFill>
                <a:latin typeface="Seaford"/>
              </a:rPr>
              <a:t>Une ébauche de calendrier non contractuelle ;)</a:t>
            </a:r>
            <a:endParaRPr lang="fr-CA" dirty="0">
              <a:solidFill>
                <a:schemeClr val="tx2"/>
              </a:solidFill>
            </a:endParaRPr>
          </a:p>
        </p:txBody>
      </p:sp>
      <p:cxnSp>
        <p:nvCxnSpPr>
          <p:cNvPr id="2" name="Connecteur droit avec flèche 1">
            <a:extLst>
              <a:ext uri="{FF2B5EF4-FFF2-40B4-BE49-F238E27FC236}">
                <a16:creationId xmlns:a16="http://schemas.microsoft.com/office/drawing/2014/main" id="{1722D3EF-5E5E-A596-B62C-05FFE349EBC7}"/>
              </a:ext>
            </a:extLst>
          </p:cNvPr>
          <p:cNvCxnSpPr>
            <a:cxnSpLocks/>
          </p:cNvCxnSpPr>
          <p:nvPr>
            <p:custDataLst>
              <p:tags r:id="rId1"/>
            </p:custDataLst>
          </p:nvPr>
        </p:nvCxnSpPr>
        <p:spPr>
          <a:xfrm>
            <a:off x="2073775" y="4454113"/>
            <a:ext cx="6476713" cy="0"/>
          </a:xfrm>
          <a:prstGeom prst="straightConnector1">
            <a:avLst/>
          </a:prstGeom>
          <a:ln w="28575">
            <a:solidFill>
              <a:schemeClr val="accent3"/>
            </a:solidFill>
            <a:prstDash val="soli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F673FD1A-499B-DD2C-3825-32D0F1D52994}"/>
              </a:ext>
            </a:extLst>
          </p:cNvPr>
          <p:cNvCxnSpPr/>
          <p:nvPr>
            <p:custDataLst>
              <p:tags r:id="rId2"/>
            </p:custDataLst>
          </p:nvPr>
        </p:nvCxnSpPr>
        <p:spPr>
          <a:xfrm>
            <a:off x="4250992" y="4287583"/>
            <a:ext cx="0" cy="363061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E7A5E7F1-4C91-4876-9633-84940F187B71}"/>
              </a:ext>
            </a:extLst>
          </p:cNvPr>
          <p:cNvCxnSpPr/>
          <p:nvPr>
            <p:custDataLst>
              <p:tags r:id="rId3"/>
            </p:custDataLst>
          </p:nvPr>
        </p:nvCxnSpPr>
        <p:spPr>
          <a:xfrm>
            <a:off x="6401750" y="4265884"/>
            <a:ext cx="0" cy="363061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re 19">
            <a:extLst>
              <a:ext uri="{FF2B5EF4-FFF2-40B4-BE49-F238E27FC236}">
                <a16:creationId xmlns:a16="http://schemas.microsoft.com/office/drawing/2014/main" id="{844A215E-7CC8-529F-6945-A234FF8CDE1B}"/>
              </a:ext>
            </a:extLst>
          </p:cNvPr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2558290" y="4541921"/>
            <a:ext cx="1327059" cy="33239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7000"/>
              </a:lnSpc>
              <a:spcBef>
                <a:spcPts val="0"/>
              </a:spcBef>
              <a:defRPr/>
            </a:pPr>
            <a:r>
              <a:rPr lang="fr-CA" sz="2400" b="1" i="1" dirty="0">
                <a:solidFill>
                  <a:schemeClr val="accent3"/>
                </a:solidFill>
                <a:latin typeface="Visby CF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2024</a:t>
            </a:r>
            <a:r>
              <a:rPr lang="fr-CA" sz="2400" i="1" dirty="0">
                <a:solidFill>
                  <a:schemeClr val="accent3"/>
                </a:solidFill>
                <a:latin typeface="Visby CF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7" name="Titre 19">
            <a:extLst>
              <a:ext uri="{FF2B5EF4-FFF2-40B4-BE49-F238E27FC236}">
                <a16:creationId xmlns:a16="http://schemas.microsoft.com/office/drawing/2014/main" id="{2BBD74D3-3F14-A871-56EE-8A2A1B970FCC}"/>
              </a:ext>
            </a:extLst>
          </p:cNvPr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4735508" y="4548456"/>
            <a:ext cx="1327059" cy="33239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7000"/>
              </a:lnSpc>
              <a:spcBef>
                <a:spcPts val="0"/>
              </a:spcBef>
              <a:defRPr/>
            </a:pPr>
            <a:r>
              <a:rPr lang="fr-CA" sz="2400" b="1" dirty="0">
                <a:solidFill>
                  <a:schemeClr val="accent3"/>
                </a:solidFill>
                <a:latin typeface="Visby CF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2025</a:t>
            </a:r>
            <a:endParaRPr lang="fr-CA" sz="2400" i="1" dirty="0">
              <a:solidFill>
                <a:schemeClr val="accent3"/>
              </a:solidFill>
              <a:latin typeface="Visby CF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itre 19">
            <a:extLst>
              <a:ext uri="{FF2B5EF4-FFF2-40B4-BE49-F238E27FC236}">
                <a16:creationId xmlns:a16="http://schemas.microsoft.com/office/drawing/2014/main" id="{DF85FE72-D531-25D1-A588-F967D4B477AE}"/>
              </a:ext>
            </a:extLst>
          </p:cNvPr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6886266" y="4541921"/>
            <a:ext cx="1327059" cy="33239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7000"/>
              </a:lnSpc>
              <a:spcBef>
                <a:spcPts val="0"/>
              </a:spcBef>
              <a:defRPr/>
            </a:pPr>
            <a:r>
              <a:rPr lang="fr-CA" sz="2400" b="1" dirty="0">
                <a:solidFill>
                  <a:schemeClr val="accent3"/>
                </a:solidFill>
                <a:latin typeface="Visby CF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2026</a:t>
            </a:r>
          </a:p>
        </p:txBody>
      </p:sp>
      <p:sp>
        <p:nvSpPr>
          <p:cNvPr id="15" name="Titre 19">
            <a:extLst>
              <a:ext uri="{FF2B5EF4-FFF2-40B4-BE49-F238E27FC236}">
                <a16:creationId xmlns:a16="http://schemas.microsoft.com/office/drawing/2014/main" id="{3FF7AB17-7F34-7D12-2F62-30583F0A4A5C}"/>
              </a:ext>
            </a:extLst>
          </p:cNvPr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461022" y="1675022"/>
            <a:ext cx="1407107" cy="338556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7000"/>
              </a:lnSpc>
              <a:spcBef>
                <a:spcPts val="0"/>
              </a:spcBef>
              <a:defRPr/>
            </a:pPr>
            <a:r>
              <a:rPr lang="fr-CA" sz="1800" b="1" dirty="0">
                <a:solidFill>
                  <a:schemeClr val="accent4"/>
                </a:solidFill>
                <a:latin typeface="Visby CF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Axe 1</a:t>
            </a:r>
          </a:p>
          <a:p>
            <a:pPr algn="ctr">
              <a:lnSpc>
                <a:spcPct val="107000"/>
              </a:lnSpc>
              <a:spcBef>
                <a:spcPts val="0"/>
              </a:spcBef>
              <a:defRPr/>
            </a:pPr>
            <a:r>
              <a:rPr lang="fr-CA" sz="1800" i="1" dirty="0">
                <a:solidFill>
                  <a:schemeClr val="accent4"/>
                </a:solidFill>
                <a:latin typeface="Visby CF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Qualifier</a:t>
            </a:r>
          </a:p>
        </p:txBody>
      </p: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817D5E1A-65C5-B45E-D10C-D3AC037D7CB9}"/>
              </a:ext>
            </a:extLst>
          </p:cNvPr>
          <p:cNvCxnSpPr/>
          <p:nvPr>
            <p:custDataLst>
              <p:tags r:id="rId8"/>
            </p:custDataLst>
          </p:nvPr>
        </p:nvCxnSpPr>
        <p:spPr>
          <a:xfrm>
            <a:off x="2073774" y="4287582"/>
            <a:ext cx="0" cy="363061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>
            <a:extLst>
              <a:ext uri="{FF2B5EF4-FFF2-40B4-BE49-F238E27FC236}">
                <a16:creationId xmlns:a16="http://schemas.microsoft.com/office/drawing/2014/main" id="{E84949E4-7E38-05C0-1809-F42CEB8030D9}"/>
              </a:ext>
            </a:extLst>
          </p:cNvPr>
          <p:cNvCxnSpPr>
            <a:cxnSpLocks/>
          </p:cNvCxnSpPr>
          <p:nvPr>
            <p:custDataLst>
              <p:tags r:id="rId9"/>
            </p:custDataLst>
          </p:nvPr>
        </p:nvCxnSpPr>
        <p:spPr>
          <a:xfrm>
            <a:off x="2032485" y="2064053"/>
            <a:ext cx="1138147" cy="0"/>
          </a:xfrm>
          <a:prstGeom prst="line">
            <a:avLst/>
          </a:prstGeom>
          <a:ln w="28575">
            <a:solidFill>
              <a:schemeClr val="accent4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>
            <a:extLst>
              <a:ext uri="{FF2B5EF4-FFF2-40B4-BE49-F238E27FC236}">
                <a16:creationId xmlns:a16="http://schemas.microsoft.com/office/drawing/2014/main" id="{1FA570D3-3A4C-90B4-B5DC-81BD8B12AC2B}"/>
              </a:ext>
            </a:extLst>
          </p:cNvPr>
          <p:cNvCxnSpPr>
            <a:cxnSpLocks/>
          </p:cNvCxnSpPr>
          <p:nvPr>
            <p:custDataLst>
              <p:tags r:id="rId10"/>
            </p:custDataLst>
          </p:nvPr>
        </p:nvCxnSpPr>
        <p:spPr>
          <a:xfrm>
            <a:off x="2032485" y="3002736"/>
            <a:ext cx="1113845" cy="0"/>
          </a:xfrm>
          <a:prstGeom prst="line">
            <a:avLst/>
          </a:prstGeom>
          <a:ln w="28575">
            <a:solidFill>
              <a:schemeClr val="accent5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26">
            <a:extLst>
              <a:ext uri="{FF2B5EF4-FFF2-40B4-BE49-F238E27FC236}">
                <a16:creationId xmlns:a16="http://schemas.microsoft.com/office/drawing/2014/main" id="{84360E79-83B0-C7FF-FC10-C4647B244F3C}"/>
              </a:ext>
            </a:extLst>
          </p:cNvPr>
          <p:cNvCxnSpPr>
            <a:cxnSpLocks/>
          </p:cNvCxnSpPr>
          <p:nvPr>
            <p:custDataLst>
              <p:tags r:id="rId11"/>
            </p:custDataLst>
          </p:nvPr>
        </p:nvCxnSpPr>
        <p:spPr>
          <a:xfrm>
            <a:off x="3347922" y="3978400"/>
            <a:ext cx="2283736" cy="0"/>
          </a:xfrm>
          <a:prstGeom prst="line">
            <a:avLst/>
          </a:prstGeom>
          <a:ln w="28575">
            <a:solidFill>
              <a:schemeClr val="accent2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itre 19">
            <a:extLst>
              <a:ext uri="{FF2B5EF4-FFF2-40B4-BE49-F238E27FC236}">
                <a16:creationId xmlns:a16="http://schemas.microsoft.com/office/drawing/2014/main" id="{3E3C59C8-1EF8-7708-4B3E-68C2D67D9FF7}"/>
              </a:ext>
            </a:extLst>
          </p:cNvPr>
          <p:cNvSpPr txBox="1">
            <a:spLocks/>
          </p:cNvSpPr>
          <p:nvPr>
            <p:custDataLst>
              <p:tags r:id="rId12"/>
            </p:custDataLst>
          </p:nvPr>
        </p:nvSpPr>
        <p:spPr>
          <a:xfrm>
            <a:off x="2032484" y="1425681"/>
            <a:ext cx="1113845" cy="55883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7000"/>
              </a:lnSpc>
              <a:spcBef>
                <a:spcPts val="0"/>
              </a:spcBef>
              <a:defRPr/>
            </a:pPr>
            <a:r>
              <a:rPr lang="fr-CA" sz="1600" dirty="0">
                <a:solidFill>
                  <a:schemeClr val="accent4"/>
                </a:solidFill>
                <a:latin typeface="Visby CF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Entrevues</a:t>
            </a:r>
          </a:p>
        </p:txBody>
      </p:sp>
      <p:sp>
        <p:nvSpPr>
          <p:cNvPr id="29" name="Titre 19">
            <a:extLst>
              <a:ext uri="{FF2B5EF4-FFF2-40B4-BE49-F238E27FC236}">
                <a16:creationId xmlns:a16="http://schemas.microsoft.com/office/drawing/2014/main" id="{EC4FF1C8-3301-130C-49B9-25317BCD3D8D}"/>
              </a:ext>
            </a:extLst>
          </p:cNvPr>
          <p:cNvSpPr txBox="1">
            <a:spLocks/>
          </p:cNvSpPr>
          <p:nvPr>
            <p:custDataLst>
              <p:tags r:id="rId13"/>
            </p:custDataLst>
          </p:nvPr>
        </p:nvSpPr>
        <p:spPr>
          <a:xfrm>
            <a:off x="2056788" y="2479148"/>
            <a:ext cx="1113844" cy="414523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7000"/>
              </a:lnSpc>
              <a:spcBef>
                <a:spcPts val="0"/>
              </a:spcBef>
              <a:defRPr/>
            </a:pPr>
            <a:r>
              <a:rPr lang="fr-CA" sz="1600" dirty="0">
                <a:solidFill>
                  <a:schemeClr val="accent5"/>
                </a:solidFill>
                <a:latin typeface="Visby CF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Sondage</a:t>
            </a:r>
          </a:p>
        </p:txBody>
      </p:sp>
      <p:sp>
        <p:nvSpPr>
          <p:cNvPr id="31" name="Titre 19">
            <a:extLst>
              <a:ext uri="{FF2B5EF4-FFF2-40B4-BE49-F238E27FC236}">
                <a16:creationId xmlns:a16="http://schemas.microsoft.com/office/drawing/2014/main" id="{B4E9F516-E59D-30CC-E6BC-540206C73C68}"/>
              </a:ext>
            </a:extLst>
          </p:cNvPr>
          <p:cNvSpPr txBox="1">
            <a:spLocks/>
          </p:cNvSpPr>
          <p:nvPr>
            <p:custDataLst>
              <p:tags r:id="rId14"/>
            </p:custDataLst>
          </p:nvPr>
        </p:nvSpPr>
        <p:spPr>
          <a:xfrm>
            <a:off x="3704497" y="3524733"/>
            <a:ext cx="1689884" cy="301982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7000"/>
              </a:lnSpc>
              <a:spcBef>
                <a:spcPts val="0"/>
              </a:spcBef>
              <a:defRPr/>
            </a:pPr>
            <a:r>
              <a:rPr lang="fr-CA" sz="1600" dirty="0">
                <a:solidFill>
                  <a:schemeClr val="accent2"/>
                </a:solidFill>
                <a:latin typeface="Visby CF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Études de cas</a:t>
            </a:r>
          </a:p>
        </p:txBody>
      </p:sp>
      <p:sp>
        <p:nvSpPr>
          <p:cNvPr id="44" name="Titre 19">
            <a:extLst>
              <a:ext uri="{FF2B5EF4-FFF2-40B4-BE49-F238E27FC236}">
                <a16:creationId xmlns:a16="http://schemas.microsoft.com/office/drawing/2014/main" id="{99B0701A-43B6-11AC-C4E2-8D443745B402}"/>
              </a:ext>
            </a:extLst>
          </p:cNvPr>
          <p:cNvSpPr txBox="1">
            <a:spLocks/>
          </p:cNvSpPr>
          <p:nvPr>
            <p:custDataLst>
              <p:tags r:id="rId15"/>
            </p:custDataLst>
          </p:nvPr>
        </p:nvSpPr>
        <p:spPr>
          <a:xfrm>
            <a:off x="314633" y="2604161"/>
            <a:ext cx="1782120" cy="338556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7000"/>
              </a:lnSpc>
              <a:spcBef>
                <a:spcPts val="0"/>
              </a:spcBef>
              <a:defRPr/>
            </a:pPr>
            <a:r>
              <a:rPr lang="fr-CA" sz="1800" b="1" dirty="0">
                <a:solidFill>
                  <a:schemeClr val="accent5"/>
                </a:solidFill>
                <a:latin typeface="Visby CF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Axe 2</a:t>
            </a:r>
          </a:p>
          <a:p>
            <a:pPr algn="ctr">
              <a:lnSpc>
                <a:spcPct val="107000"/>
              </a:lnSpc>
              <a:spcBef>
                <a:spcPts val="0"/>
              </a:spcBef>
              <a:defRPr/>
            </a:pPr>
            <a:r>
              <a:rPr lang="fr-CA" sz="1800" i="1" dirty="0">
                <a:solidFill>
                  <a:schemeClr val="accent5"/>
                </a:solidFill>
                <a:latin typeface="Visby CF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Quantifier</a:t>
            </a:r>
          </a:p>
        </p:txBody>
      </p:sp>
      <p:sp>
        <p:nvSpPr>
          <p:cNvPr id="45" name="Titre 19">
            <a:extLst>
              <a:ext uri="{FF2B5EF4-FFF2-40B4-BE49-F238E27FC236}">
                <a16:creationId xmlns:a16="http://schemas.microsoft.com/office/drawing/2014/main" id="{4231A6FD-CFE6-F3FF-6BC9-62EB50151FC0}"/>
              </a:ext>
            </a:extLst>
          </p:cNvPr>
          <p:cNvSpPr txBox="1">
            <a:spLocks/>
          </p:cNvSpPr>
          <p:nvPr>
            <p:custDataLst>
              <p:tags r:id="rId16"/>
            </p:custDataLst>
          </p:nvPr>
        </p:nvSpPr>
        <p:spPr>
          <a:xfrm>
            <a:off x="332732" y="3545932"/>
            <a:ext cx="1782120" cy="338556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7000"/>
              </a:lnSpc>
              <a:spcBef>
                <a:spcPts val="0"/>
              </a:spcBef>
              <a:defRPr/>
            </a:pPr>
            <a:r>
              <a:rPr lang="fr-CA" sz="1800" b="1" dirty="0">
                <a:solidFill>
                  <a:schemeClr val="accent2"/>
                </a:solidFill>
                <a:latin typeface="Visby CF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Axe 3</a:t>
            </a:r>
          </a:p>
          <a:p>
            <a:pPr algn="ctr">
              <a:lnSpc>
                <a:spcPct val="107000"/>
              </a:lnSpc>
              <a:spcBef>
                <a:spcPts val="0"/>
              </a:spcBef>
              <a:defRPr/>
            </a:pPr>
            <a:r>
              <a:rPr lang="fr-CA" sz="1800" i="1" dirty="0">
                <a:solidFill>
                  <a:schemeClr val="accent2"/>
                </a:solidFill>
                <a:latin typeface="Visby CF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Réguler</a:t>
            </a:r>
          </a:p>
        </p:txBody>
      </p:sp>
      <p:cxnSp>
        <p:nvCxnSpPr>
          <p:cNvPr id="48" name="Connecteur droit 47">
            <a:extLst>
              <a:ext uri="{FF2B5EF4-FFF2-40B4-BE49-F238E27FC236}">
                <a16:creationId xmlns:a16="http://schemas.microsoft.com/office/drawing/2014/main" id="{0648C849-444D-5E0D-881C-A38CA2C30FB1}"/>
              </a:ext>
            </a:extLst>
          </p:cNvPr>
          <p:cNvCxnSpPr>
            <a:cxnSpLocks/>
          </p:cNvCxnSpPr>
          <p:nvPr>
            <p:custDataLst>
              <p:tags r:id="rId17"/>
            </p:custDataLst>
          </p:nvPr>
        </p:nvCxnSpPr>
        <p:spPr>
          <a:xfrm flipV="1">
            <a:off x="4241599" y="2990558"/>
            <a:ext cx="1234204" cy="12178"/>
          </a:xfrm>
          <a:prstGeom prst="line">
            <a:avLst/>
          </a:prstGeom>
          <a:ln w="28575">
            <a:solidFill>
              <a:schemeClr val="accent5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itre 19">
            <a:extLst>
              <a:ext uri="{FF2B5EF4-FFF2-40B4-BE49-F238E27FC236}">
                <a16:creationId xmlns:a16="http://schemas.microsoft.com/office/drawing/2014/main" id="{F84EC650-92F3-9B5F-9E4C-5E011311F57D}"/>
              </a:ext>
            </a:extLst>
          </p:cNvPr>
          <p:cNvSpPr txBox="1">
            <a:spLocks/>
          </p:cNvSpPr>
          <p:nvPr>
            <p:custDataLst>
              <p:tags r:id="rId18"/>
            </p:custDataLst>
          </p:nvPr>
        </p:nvSpPr>
        <p:spPr>
          <a:xfrm>
            <a:off x="4284178" y="2466970"/>
            <a:ext cx="1113844" cy="414523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7000"/>
              </a:lnSpc>
              <a:spcBef>
                <a:spcPts val="0"/>
              </a:spcBef>
              <a:defRPr/>
            </a:pPr>
            <a:r>
              <a:rPr lang="fr-CA" sz="1600" i="1" dirty="0">
                <a:solidFill>
                  <a:schemeClr val="accent5"/>
                </a:solidFill>
                <a:latin typeface="Visby CF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Sondage #2 ?</a:t>
            </a:r>
          </a:p>
        </p:txBody>
      </p:sp>
      <p:cxnSp>
        <p:nvCxnSpPr>
          <p:cNvPr id="55" name="Connecteur droit 54">
            <a:extLst>
              <a:ext uri="{FF2B5EF4-FFF2-40B4-BE49-F238E27FC236}">
                <a16:creationId xmlns:a16="http://schemas.microsoft.com/office/drawing/2014/main" id="{ABC60CB3-F092-1B75-6A8F-34C4D9DB4E27}"/>
              </a:ext>
            </a:extLst>
          </p:cNvPr>
          <p:cNvCxnSpPr/>
          <p:nvPr/>
        </p:nvCxnSpPr>
        <p:spPr>
          <a:xfrm>
            <a:off x="5728957" y="1551514"/>
            <a:ext cx="24229" cy="2706069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itre 19">
            <a:extLst>
              <a:ext uri="{FF2B5EF4-FFF2-40B4-BE49-F238E27FC236}">
                <a16:creationId xmlns:a16="http://schemas.microsoft.com/office/drawing/2014/main" id="{84F068CE-CB69-F424-C46B-5BD43A51ACB8}"/>
              </a:ext>
            </a:extLst>
          </p:cNvPr>
          <p:cNvSpPr txBox="1">
            <a:spLocks/>
          </p:cNvSpPr>
          <p:nvPr>
            <p:custDataLst>
              <p:tags r:id="rId19"/>
            </p:custDataLst>
          </p:nvPr>
        </p:nvSpPr>
        <p:spPr>
          <a:xfrm>
            <a:off x="5753186" y="2330745"/>
            <a:ext cx="1432897" cy="740109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7000"/>
              </a:lnSpc>
              <a:spcBef>
                <a:spcPts val="0"/>
              </a:spcBef>
              <a:defRPr/>
            </a:pPr>
            <a:r>
              <a:rPr lang="fr-CA" sz="1600" b="1" i="1" dirty="0">
                <a:solidFill>
                  <a:schemeClr val="bg2"/>
                </a:solidFill>
                <a:latin typeface="Visby CF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« Grand » évènement</a:t>
            </a:r>
          </a:p>
        </p:txBody>
      </p:sp>
      <p:sp>
        <p:nvSpPr>
          <p:cNvPr id="57" name="Titre 19">
            <a:extLst>
              <a:ext uri="{FF2B5EF4-FFF2-40B4-BE49-F238E27FC236}">
                <a16:creationId xmlns:a16="http://schemas.microsoft.com/office/drawing/2014/main" id="{1704AD6D-38FD-E894-E7E5-13A44A7B0A27}"/>
              </a:ext>
            </a:extLst>
          </p:cNvPr>
          <p:cNvSpPr txBox="1">
            <a:spLocks/>
          </p:cNvSpPr>
          <p:nvPr>
            <p:custDataLst>
              <p:tags r:id="rId20"/>
            </p:custDataLst>
          </p:nvPr>
        </p:nvSpPr>
        <p:spPr>
          <a:xfrm>
            <a:off x="3312188" y="2101399"/>
            <a:ext cx="537682" cy="740109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7000"/>
              </a:lnSpc>
              <a:spcBef>
                <a:spcPts val="0"/>
              </a:spcBef>
              <a:defRPr/>
            </a:pPr>
            <a:r>
              <a:rPr lang="fr-CA" sz="1600" b="1" i="1" dirty="0">
                <a:solidFill>
                  <a:schemeClr val="bg2"/>
                </a:solidFill>
                <a:latin typeface="Visby CF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AG</a:t>
            </a:r>
          </a:p>
        </p:txBody>
      </p:sp>
      <p:cxnSp>
        <p:nvCxnSpPr>
          <p:cNvPr id="58" name="Connecteur droit 57">
            <a:extLst>
              <a:ext uri="{FF2B5EF4-FFF2-40B4-BE49-F238E27FC236}">
                <a16:creationId xmlns:a16="http://schemas.microsoft.com/office/drawing/2014/main" id="{13E8CC08-EA87-1D87-C17B-4E3DB0364FC1}"/>
              </a:ext>
            </a:extLst>
          </p:cNvPr>
          <p:cNvCxnSpPr>
            <a:cxnSpLocks/>
          </p:cNvCxnSpPr>
          <p:nvPr/>
        </p:nvCxnSpPr>
        <p:spPr>
          <a:xfrm>
            <a:off x="3275453" y="1510188"/>
            <a:ext cx="4228" cy="172656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necteur droit 59">
            <a:extLst>
              <a:ext uri="{FF2B5EF4-FFF2-40B4-BE49-F238E27FC236}">
                <a16:creationId xmlns:a16="http://schemas.microsoft.com/office/drawing/2014/main" id="{5C1E8627-78C4-E501-CE1A-48F77E37F654}"/>
              </a:ext>
            </a:extLst>
          </p:cNvPr>
          <p:cNvCxnSpPr>
            <a:cxnSpLocks/>
          </p:cNvCxnSpPr>
          <p:nvPr>
            <p:custDataLst>
              <p:tags r:id="rId21"/>
            </p:custDataLst>
          </p:nvPr>
        </p:nvCxnSpPr>
        <p:spPr>
          <a:xfrm>
            <a:off x="3364982" y="2063118"/>
            <a:ext cx="1138147" cy="0"/>
          </a:xfrm>
          <a:prstGeom prst="line">
            <a:avLst/>
          </a:prstGeom>
          <a:ln w="28575">
            <a:solidFill>
              <a:schemeClr val="accent4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itre 19">
            <a:extLst>
              <a:ext uri="{FF2B5EF4-FFF2-40B4-BE49-F238E27FC236}">
                <a16:creationId xmlns:a16="http://schemas.microsoft.com/office/drawing/2014/main" id="{DC1B679E-78CB-4722-08AD-32084F06F561}"/>
              </a:ext>
            </a:extLst>
          </p:cNvPr>
          <p:cNvSpPr txBox="1">
            <a:spLocks/>
          </p:cNvSpPr>
          <p:nvPr>
            <p:custDataLst>
              <p:tags r:id="rId22"/>
            </p:custDataLst>
          </p:nvPr>
        </p:nvSpPr>
        <p:spPr>
          <a:xfrm>
            <a:off x="3364981" y="1424746"/>
            <a:ext cx="1113845" cy="55883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7000"/>
              </a:lnSpc>
              <a:spcBef>
                <a:spcPts val="0"/>
              </a:spcBef>
              <a:defRPr/>
            </a:pPr>
            <a:r>
              <a:rPr lang="fr-CA" sz="1600" dirty="0">
                <a:solidFill>
                  <a:schemeClr val="accent4"/>
                </a:solidFill>
                <a:latin typeface="Visby CF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Entrevues</a:t>
            </a:r>
          </a:p>
        </p:txBody>
      </p:sp>
    </p:spTree>
    <p:extLst>
      <p:ext uri="{BB962C8B-B14F-4D97-AF65-F5344CB8AC3E}">
        <p14:creationId xmlns:p14="http://schemas.microsoft.com/office/powerpoint/2010/main" val="960380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1" grpId="0"/>
      <p:bldP spid="49" grpId="0"/>
      <p:bldP spid="56" grpId="0"/>
      <p:bldP spid="57" grpId="0"/>
      <p:bldP spid="6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6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7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9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7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heme/theme1.xml><?xml version="1.0" encoding="utf-8"?>
<a:theme xmlns:a="http://schemas.openxmlformats.org/drawingml/2006/main" name="Thème HEC">
  <a:themeElements>
    <a:clrScheme name="HEC Montréal">
      <a:dk1>
        <a:srgbClr val="000000"/>
      </a:dk1>
      <a:lt1>
        <a:srgbClr val="FFFFFF"/>
      </a:lt1>
      <a:dk2>
        <a:srgbClr val="0D2C52"/>
      </a:dk2>
      <a:lt2>
        <a:srgbClr val="888A8D"/>
      </a:lt2>
      <a:accent1>
        <a:srgbClr val="0070B9"/>
      </a:accent1>
      <a:accent2>
        <a:srgbClr val="00A9C6"/>
      </a:accent2>
      <a:accent3>
        <a:srgbClr val="3CB778"/>
      </a:accent3>
      <a:accent4>
        <a:srgbClr val="F1595C"/>
      </a:accent4>
      <a:accent5>
        <a:srgbClr val="E170AC"/>
      </a:accent5>
      <a:accent6>
        <a:srgbClr val="F5CD3D"/>
      </a:accent6>
      <a:hlink>
        <a:srgbClr val="0070B9"/>
      </a:hlink>
      <a:folHlink>
        <a:srgbClr val="00AAC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/>
      <a:bodyPr vert="horz" wrap="square" lIns="91440" tIns="45720" rIns="91440" bIns="45720" rtlCol="0">
        <a:normAutofit/>
      </a:bodyPr>
      <a:lstStyle>
        <a:defPPr marL="154800" indent="-154800">
          <a:buClr>
            <a:schemeClr val="accent2"/>
          </a:buClr>
          <a:buSzPct val="125000"/>
          <a:buFont typeface="Arial" panose="020B0604020202020204" pitchFamily="34" charset="0"/>
          <a:buChar char="•"/>
          <a:defRPr sz="167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HECMontreal-Gabarit" id="{90B23BB6-748E-9A4B-9146-9546151205D4}" vid="{48ADA872-361A-1B4C-ABD7-4D4607940B7F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A33DFE937C9E444999748BD025AF892" ma:contentTypeVersion="0" ma:contentTypeDescription="Crée un document." ma:contentTypeScope="" ma:versionID="be35701d0245d208391bfd66a950266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7043723848d0f805fbc3fbd7bf262d25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7D28674-C219-4ECA-878B-B852D12A0EF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5D96ED5E-61E8-40D8-8E87-336D24E58301}">
  <ds:schemaRefs>
    <ds:schemaRef ds:uri="http://purl.org/dc/elements/1.1/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dcmitype/"/>
    <ds:schemaRef ds:uri="http://www.w3.org/XML/1998/namespace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19993652-DC47-4C00-A134-DCE040FCBE7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HECMontreal-Gabarit</Template>
  <TotalTime>2494</TotalTime>
  <Words>412</Words>
  <Application>Microsoft Office PowerPoint</Application>
  <PresentationFormat>Affichage à l'écran (16:9)</PresentationFormat>
  <Paragraphs>99</Paragraphs>
  <Slides>7</Slides>
  <Notes>6</Notes>
  <HiddenSlides>0</HiddenSlides>
  <MMClips>0</MMClips>
  <ScaleCrop>false</ScaleCrop>
  <HeadingPairs>
    <vt:vector size="6" baseType="variant">
      <vt:variant>
        <vt:lpstr>Polices utilisées</vt:lpstr>
      </vt:variant>
      <vt:variant>
        <vt:i4>10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8" baseType="lpstr">
      <vt:lpstr>Arial</vt:lpstr>
      <vt:lpstr>Calibri</vt:lpstr>
      <vt:lpstr>SansaSoft Pro Normal</vt:lpstr>
      <vt:lpstr>Seaford</vt:lpstr>
      <vt:lpstr>Visby CF</vt:lpstr>
      <vt:lpstr>Visby CF Bold</vt:lpstr>
      <vt:lpstr>Visby Slab CF</vt:lpstr>
      <vt:lpstr>Visby Slab CF Bold</vt:lpstr>
      <vt:lpstr>Visby Slab CF Demi Bold</vt:lpstr>
      <vt:lpstr>Wingdings</vt:lpstr>
      <vt:lpstr>Thème HEC</vt:lpstr>
      <vt:lpstr>Comment l’émergence de l’IA générative transforme la profession de journaliste Un projet de recherche FNCC-CSN x HEC Montréal / CRIMT / Obvia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Conversation sur l’IA</dc:title>
  <dc:creator>Xavier P. Rocheleau</dc:creator>
  <cp:lastModifiedBy>Vincent Pasquier</cp:lastModifiedBy>
  <cp:revision>18</cp:revision>
  <cp:lastPrinted>2023-05-31T21:18:55Z</cp:lastPrinted>
  <dcterms:created xsi:type="dcterms:W3CDTF">2023-05-31T17:24:54Z</dcterms:created>
  <dcterms:modified xsi:type="dcterms:W3CDTF">2023-11-30T02:01:00Z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0x0101009A33DFE937C9E444999748BD025AF892</vt:lpwstr>
  </property>
</Properties>
</file>