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Inter Light"/>
      <p:regular r:id="rId26"/>
      <p:bold r:id="rId27"/>
    </p:embeddedFont>
    <p:embeddedFont>
      <p:font typeface="Roboto"/>
      <p:regular r:id="rId28"/>
      <p:bold r:id="rId29"/>
      <p:italic r:id="rId30"/>
      <p:boldItalic r:id="rId31"/>
    </p:embeddedFont>
    <p:embeddedFont>
      <p:font typeface="Inter"/>
      <p:regular r:id="rId32"/>
      <p:bold r:id="rId33"/>
    </p:embeddedFont>
    <p:embeddedFont>
      <p:font typeface="Fira Sans Extra Condense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guide id="3" pos="2005">
          <p15:clr>
            <a:srgbClr val="9AA0A6"/>
          </p15:clr>
        </p15:guide>
        <p15:guide id="4" pos="2426">
          <p15:clr>
            <a:srgbClr val="9AA0A6"/>
          </p15:clr>
        </p15:guide>
        <p15:guide id="5" pos="3332">
          <p15:clr>
            <a:srgbClr val="9AA0A6"/>
          </p15:clr>
        </p15:guide>
        <p15:guide id="6" pos="3758">
          <p15:clr>
            <a:srgbClr val="9AA0A6"/>
          </p15:clr>
        </p15:guide>
        <p15:guide id="7" orient="horz" pos="132">
          <p15:clr>
            <a:srgbClr val="9AA0A6"/>
          </p15:clr>
        </p15:guide>
        <p15:guide id="8" orient="horz" pos="968">
          <p15:clr>
            <a:srgbClr val="9AA0A6"/>
          </p15:clr>
        </p15:guide>
        <p15:guide id="9" orient="horz" pos="2494">
          <p15:clr>
            <a:srgbClr val="9AA0A6"/>
          </p15:clr>
        </p15:guide>
        <p15:guide id="10" orient="horz" pos="8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005"/>
        <p:guide pos="2426"/>
        <p:guide pos="3332"/>
        <p:guide pos="3758"/>
        <p:guide pos="132" orient="horz"/>
        <p:guide pos="968" orient="horz"/>
        <p:guide pos="2494" orient="horz"/>
        <p:guide pos="87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Light-regular.fntdata"/><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font" Target="fonts/InterLigh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Inter-bold.fntdata"/><Relationship Id="rId10" Type="http://schemas.openxmlformats.org/officeDocument/2006/relationships/slide" Target="slides/slide5.xml"/><Relationship Id="rId32" Type="http://schemas.openxmlformats.org/officeDocument/2006/relationships/font" Target="fonts/Inter-regular.fntdata"/><Relationship Id="rId13" Type="http://schemas.openxmlformats.org/officeDocument/2006/relationships/slide" Target="slides/slide8.xml"/><Relationship Id="rId35" Type="http://schemas.openxmlformats.org/officeDocument/2006/relationships/font" Target="fonts/FiraSansExtraCondensed-bold.fntdata"/><Relationship Id="rId12" Type="http://schemas.openxmlformats.org/officeDocument/2006/relationships/slide" Target="slides/slide7.xml"/><Relationship Id="rId34" Type="http://schemas.openxmlformats.org/officeDocument/2006/relationships/font" Target="fonts/FiraSansExtraCondensed-regular.fntdata"/><Relationship Id="rId15" Type="http://schemas.openxmlformats.org/officeDocument/2006/relationships/slide" Target="slides/slide10.xml"/><Relationship Id="rId37" Type="http://schemas.openxmlformats.org/officeDocument/2006/relationships/font" Target="fonts/FiraSansExtraCondensed-boldItalic.fntdata"/><Relationship Id="rId14" Type="http://schemas.openxmlformats.org/officeDocument/2006/relationships/slide" Target="slides/slide9.xml"/><Relationship Id="rId36" Type="http://schemas.openxmlformats.org/officeDocument/2006/relationships/font" Target="fonts/FiraSansExtraCondense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fe59e566e9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fe59e566e9_0_1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04b343555_0_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04b34355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504b343555_0_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504b34355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504b343555_0_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504b34355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04b343555_0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04b34355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04b343555_0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04b34355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04b343555_0_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04b34355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5088b2d216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5088b2d21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088b2d216_0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5088b2d21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088b2d216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5088b2d2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5088b2d216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5088b2d21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5088b2d216_0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5088b2d21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088b2d216_0_5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5088b2d21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504b343555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504b3435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504b343555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504b34355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04b343555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504b34355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504b343555_0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504b34355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504b343555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504b34355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504b343555_0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504b34355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04b343555_0_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504b34355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en]" type="title">
  <p:cSld name="TITLE">
    <p:bg>
      <p:bgPr>
        <a:solidFill>
          <a:schemeClr val="accent5"/>
        </a:solidFill>
      </p:bgPr>
    </p:bg>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360000" y="1908000"/>
            <a:ext cx="1800000" cy="1682336"/>
          </a:xfrm>
          <a:prstGeom prst="rect">
            <a:avLst/>
          </a:prstGeom>
          <a:noFill/>
          <a:ln>
            <a:noFill/>
          </a:ln>
        </p:spPr>
      </p:pic>
      <p:sp>
        <p:nvSpPr>
          <p:cNvPr id="10" name="Google Shape;10;p2"/>
          <p:cNvSpPr/>
          <p:nvPr>
            <p:ph idx="2" type="pic"/>
          </p:nvPr>
        </p:nvSpPr>
        <p:spPr>
          <a:xfrm>
            <a:off x="4572000" y="0"/>
            <a:ext cx="4572000" cy="5143500"/>
          </a:xfrm>
          <a:prstGeom prst="rect">
            <a:avLst/>
          </a:prstGeom>
          <a:noFill/>
          <a:ln>
            <a:noFill/>
          </a:ln>
        </p:spPr>
      </p:sp>
      <p:sp>
        <p:nvSpPr>
          <p:cNvPr id="11" name="Google Shape;11;p2"/>
          <p:cNvSpPr txBox="1"/>
          <p:nvPr>
            <p:ph type="title"/>
          </p:nvPr>
        </p:nvSpPr>
        <p:spPr>
          <a:xfrm>
            <a:off x="4842000" y="3877200"/>
            <a:ext cx="3685800" cy="345000"/>
          </a:xfrm>
          <a:prstGeom prst="rect">
            <a:avLst/>
          </a:prstGeom>
        </p:spPr>
        <p:txBody>
          <a:bodyPr anchorCtr="0" anchor="t" bIns="45700" lIns="0" spcFirstLastPara="1" rIns="91425" wrap="square" tIns="0">
            <a:noAutofit/>
          </a:bodyPr>
          <a:lstStyle>
            <a:lvl1pPr lvl="0" rtl="0">
              <a:spcBef>
                <a:spcPts val="0"/>
              </a:spcBef>
              <a:spcAft>
                <a:spcPts val="0"/>
              </a:spcAft>
              <a:buClr>
                <a:schemeClr val="accent6"/>
              </a:buClr>
              <a:buSzPts val="1400"/>
              <a:buNone/>
              <a:defRPr sz="1400">
                <a:solidFill>
                  <a:schemeClr val="accent6"/>
                </a:solidFill>
                <a:latin typeface="Inter Light"/>
                <a:ea typeface="Inter Light"/>
                <a:cs typeface="Inter Light"/>
                <a:sym typeface="Inter Light"/>
              </a:defRPr>
            </a:lvl1pPr>
            <a:lvl2pPr lvl="1"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2pPr>
            <a:lvl3pPr lvl="2"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3pPr>
            <a:lvl4pPr lvl="3"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4pPr>
            <a:lvl5pPr lvl="4"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5pPr>
            <a:lvl6pPr lvl="5"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6pPr>
            <a:lvl7pPr lvl="6"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7pPr>
            <a:lvl8pPr lvl="7"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8pPr>
            <a:lvl9pPr lvl="8" rtl="0">
              <a:spcBef>
                <a:spcPts val="0"/>
              </a:spcBef>
              <a:spcAft>
                <a:spcPts val="0"/>
              </a:spcAft>
              <a:buClr>
                <a:schemeClr val="accent6"/>
              </a:buClr>
              <a:buSzPts val="2600"/>
              <a:buNone/>
              <a:defRPr>
                <a:solidFill>
                  <a:schemeClr val="accent6"/>
                </a:solidFill>
                <a:latin typeface="Inter Light"/>
                <a:ea typeface="Inter Light"/>
                <a:cs typeface="Inter Light"/>
                <a:sym typeface="Inter Light"/>
              </a:defRPr>
            </a:lvl9pPr>
          </a:lstStyle>
          <a:p/>
        </p:txBody>
      </p:sp>
      <p:sp>
        <p:nvSpPr>
          <p:cNvPr id="12" name="Google Shape;12;p2"/>
          <p:cNvSpPr txBox="1"/>
          <p:nvPr/>
        </p:nvSpPr>
        <p:spPr>
          <a:xfrm>
            <a:off x="4842000" y="4036200"/>
            <a:ext cx="4260000" cy="51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fr-FR">
                <a:solidFill>
                  <a:schemeClr val="accent6"/>
                </a:solidFill>
                <a:latin typeface="Inter Light"/>
                <a:ea typeface="Inter Light"/>
                <a:cs typeface="Inter Light"/>
                <a:sym typeface="Inter Light"/>
              </a:rPr>
              <a:t>—</a:t>
            </a:r>
            <a:endParaRPr>
              <a:latin typeface="Inter Light"/>
              <a:ea typeface="Inter Light"/>
              <a:cs typeface="Inter Light"/>
              <a:sym typeface="Inter Light"/>
            </a:endParaRPr>
          </a:p>
        </p:txBody>
      </p:sp>
      <p:sp>
        <p:nvSpPr>
          <p:cNvPr id="13" name="Google Shape;13;p2"/>
          <p:cNvSpPr txBox="1"/>
          <p:nvPr/>
        </p:nvSpPr>
        <p:spPr>
          <a:xfrm>
            <a:off x="360000" y="3876319"/>
            <a:ext cx="3139500" cy="837900"/>
          </a:xfrm>
          <a:prstGeom prst="rect">
            <a:avLst/>
          </a:prstGeom>
          <a:noFill/>
          <a:ln>
            <a:noFill/>
          </a:ln>
        </p:spPr>
        <p:txBody>
          <a:bodyPr anchorCtr="0" anchor="t" bIns="45700" lIns="0" spcFirstLastPara="1" rIns="91425" wrap="square" tIns="45700">
            <a:noAutofit/>
          </a:bodyPr>
          <a:lstStyle/>
          <a:p>
            <a:pPr indent="0" lvl="0" marL="0" marR="0" rtl="0" algn="l">
              <a:lnSpc>
                <a:spcPct val="115000"/>
              </a:lnSpc>
              <a:spcBef>
                <a:spcPts val="0"/>
              </a:spcBef>
              <a:spcAft>
                <a:spcPts val="0"/>
              </a:spcAft>
              <a:buClr>
                <a:srgbClr val="000000"/>
              </a:buClr>
              <a:buSzPts val="6000"/>
              <a:buFont typeface="Calibri"/>
              <a:buNone/>
            </a:pPr>
            <a:r>
              <a:rPr lang="fr-FR">
                <a:solidFill>
                  <a:srgbClr val="FB7E86"/>
                </a:solidFill>
                <a:latin typeface="Inter Light"/>
                <a:ea typeface="Inter Light"/>
                <a:cs typeface="Inter Light"/>
                <a:sym typeface="Inter Light"/>
              </a:rPr>
              <a:t>Demain is French for tomorrow. </a:t>
            </a:r>
            <a:br>
              <a:rPr lang="fr-FR">
                <a:solidFill>
                  <a:srgbClr val="FB7E86"/>
                </a:solidFill>
                <a:latin typeface="Inter Light"/>
                <a:ea typeface="Inter Light"/>
                <a:cs typeface="Inter Light"/>
                <a:sym typeface="Inter Light"/>
              </a:rPr>
            </a:br>
            <a:r>
              <a:rPr lang="fr-FR">
                <a:solidFill>
                  <a:srgbClr val="FB7E86"/>
                </a:solidFill>
                <a:latin typeface="Inter Light"/>
                <a:ea typeface="Inter Light"/>
                <a:cs typeface="Inter Light"/>
                <a:sym typeface="Inter Light"/>
              </a:rPr>
              <a:t>We can shape it together, </a:t>
            </a:r>
            <a:br>
              <a:rPr lang="fr-FR">
                <a:solidFill>
                  <a:srgbClr val="FB7E86"/>
                </a:solidFill>
                <a:latin typeface="Inter Light"/>
                <a:ea typeface="Inter Light"/>
                <a:cs typeface="Inter Light"/>
                <a:sym typeface="Inter Light"/>
              </a:rPr>
            </a:br>
            <a:r>
              <a:rPr lang="fr-FR">
                <a:solidFill>
                  <a:srgbClr val="FB7E86"/>
                </a:solidFill>
                <a:latin typeface="Inter Light"/>
                <a:ea typeface="Inter Light"/>
                <a:cs typeface="Inter Light"/>
                <a:sym typeface="Inter Light"/>
              </a:rPr>
              <a:t>starting today.</a:t>
            </a:r>
            <a:endParaRPr>
              <a:solidFill>
                <a:srgbClr val="FB7E86"/>
              </a:solidFill>
              <a:latin typeface="Inter Light"/>
              <a:ea typeface="Inter Light"/>
              <a:cs typeface="Inter Light"/>
              <a:sym typeface="Inter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63" name="Shape 6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ains, page simple bleu">
  <p:cSld name="CUSTOM_1_1_2">
    <p:bg>
      <p:bgPr>
        <a:solidFill>
          <a:schemeClr val="accent4"/>
        </a:solidFill>
      </p:bgPr>
    </p:bg>
    <p:spTree>
      <p:nvGrpSpPr>
        <p:cNvPr id="64" name="Shape 64"/>
        <p:cNvGrpSpPr/>
        <p:nvPr/>
      </p:nvGrpSpPr>
      <p:grpSpPr>
        <a:xfrm>
          <a:off x="0" y="0"/>
          <a:ext cx="0" cy="0"/>
          <a:chOff x="0" y="0"/>
          <a:chExt cx="0" cy="0"/>
        </a:xfrm>
      </p:grpSpPr>
      <p:cxnSp>
        <p:nvCxnSpPr>
          <p:cNvPr id="65" name="Google Shape;65;p12"/>
          <p:cNvCxnSpPr/>
          <p:nvPr/>
        </p:nvCxnSpPr>
        <p:spPr>
          <a:xfrm>
            <a:off x="270000" y="252000"/>
            <a:ext cx="8640000" cy="7200"/>
          </a:xfrm>
          <a:prstGeom prst="straightConnector1">
            <a:avLst/>
          </a:prstGeom>
          <a:noFill/>
          <a:ln cap="flat" cmpd="sng" w="114300">
            <a:solidFill>
              <a:schemeClr val="accent3"/>
            </a:solidFill>
            <a:prstDash val="solid"/>
            <a:round/>
            <a:headEnd len="med" w="med" type="none"/>
            <a:tailEnd len="med" w="med" type="none"/>
          </a:ln>
        </p:spPr>
      </p:cxnSp>
      <p:sp>
        <p:nvSpPr>
          <p:cNvPr id="66" name="Google Shape;66;p12"/>
          <p:cNvSpPr txBox="1"/>
          <p:nvPr>
            <p:ph type="title"/>
          </p:nvPr>
        </p:nvSpPr>
        <p:spPr>
          <a:xfrm>
            <a:off x="270000" y="360000"/>
            <a:ext cx="6840000" cy="432000"/>
          </a:xfrm>
          <a:prstGeom prst="rect">
            <a:avLst/>
          </a:prstGeom>
        </p:spPr>
        <p:txBody>
          <a:bodyPr anchorCtr="0" anchor="t" bIns="45700" lIns="0" spcFirstLastPara="1" rIns="91425" wrap="square" tIns="0">
            <a:noAutofit/>
          </a:bodyPr>
          <a:lstStyle>
            <a:lvl1pPr lvl="0"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1pPr>
            <a:lvl2pPr lvl="1"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2pPr>
            <a:lvl3pPr lvl="2"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3pPr>
            <a:lvl4pPr lvl="3"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4pPr>
            <a:lvl5pPr lvl="4"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5pPr>
            <a:lvl6pPr lvl="5"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6pPr>
            <a:lvl7pPr lvl="6"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7pPr>
            <a:lvl8pPr lvl="7"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8pPr>
            <a:lvl9pPr lvl="8" rtl="0">
              <a:spcBef>
                <a:spcPts val="0"/>
              </a:spcBef>
              <a:spcAft>
                <a:spcPts val="0"/>
              </a:spcAft>
              <a:buClr>
                <a:schemeClr val="accent3"/>
              </a:buClr>
              <a:buSzPts val="2600"/>
              <a:buFont typeface="Inter"/>
              <a:buNone/>
              <a:defRPr sz="2600">
                <a:solidFill>
                  <a:schemeClr val="accent3"/>
                </a:solidFill>
                <a:latin typeface="Inter"/>
                <a:ea typeface="Inter"/>
                <a:cs typeface="Inter"/>
                <a:sym typeface="Inter"/>
              </a:defRPr>
            </a:lvl9pPr>
          </a:lstStyle>
          <a:p/>
        </p:txBody>
      </p:sp>
      <p:sp>
        <p:nvSpPr>
          <p:cNvPr id="67" name="Google Shape;67;p12"/>
          <p:cNvSpPr txBox="1"/>
          <p:nvPr>
            <p:ph idx="1" type="body"/>
          </p:nvPr>
        </p:nvSpPr>
        <p:spPr>
          <a:xfrm>
            <a:off x="270000" y="1260000"/>
            <a:ext cx="7920000" cy="3060000"/>
          </a:xfrm>
          <a:prstGeom prst="rect">
            <a:avLst/>
          </a:prstGeom>
        </p:spPr>
        <p:txBody>
          <a:bodyPr anchorCtr="0" anchor="t" bIns="91425" lIns="0" spcFirstLastPara="1" rIns="91425" wrap="square" tIns="0">
            <a:noAutofit/>
          </a:bodyPr>
          <a:lstStyle>
            <a:lvl1pPr indent="-342900" lvl="0" marL="457200" rtl="0">
              <a:lnSpc>
                <a:spcPct val="115000"/>
              </a:lnSpc>
              <a:spcBef>
                <a:spcPts val="1000"/>
              </a:spcBef>
              <a:spcAft>
                <a:spcPts val="0"/>
              </a:spcAft>
              <a:buClr>
                <a:schemeClr val="accent3"/>
              </a:buClr>
              <a:buSzPts val="1800"/>
              <a:buFont typeface="Inter Light"/>
              <a:buChar char="•"/>
              <a:defRPr sz="1800">
                <a:solidFill>
                  <a:schemeClr val="accent3"/>
                </a:solidFill>
                <a:latin typeface="Inter Light"/>
                <a:ea typeface="Inter Light"/>
                <a:cs typeface="Inter Light"/>
                <a:sym typeface="Inter Light"/>
              </a:defRPr>
            </a:lvl1pPr>
            <a:lvl2pPr indent="-342900" lvl="1" marL="914400" rtl="0">
              <a:lnSpc>
                <a:spcPct val="115000"/>
              </a:lnSpc>
              <a:spcBef>
                <a:spcPts val="500"/>
              </a:spcBef>
              <a:spcAft>
                <a:spcPts val="0"/>
              </a:spcAft>
              <a:buClr>
                <a:schemeClr val="accent3"/>
              </a:buClr>
              <a:buSzPts val="1800"/>
              <a:buFont typeface="Inter Light"/>
              <a:buChar char="•"/>
              <a:defRPr sz="1800">
                <a:solidFill>
                  <a:schemeClr val="accent3"/>
                </a:solidFill>
                <a:latin typeface="Inter Light"/>
                <a:ea typeface="Inter Light"/>
                <a:cs typeface="Inter Light"/>
                <a:sym typeface="Inter Light"/>
              </a:defRPr>
            </a:lvl2pPr>
            <a:lvl3pPr indent="-342900" lvl="2" marL="1371600" rtl="0">
              <a:lnSpc>
                <a:spcPct val="115000"/>
              </a:lnSpc>
              <a:spcBef>
                <a:spcPts val="500"/>
              </a:spcBef>
              <a:spcAft>
                <a:spcPts val="0"/>
              </a:spcAft>
              <a:buClr>
                <a:schemeClr val="accent3"/>
              </a:buClr>
              <a:buSzPts val="1800"/>
              <a:buFont typeface="Inter Light"/>
              <a:buChar char="•"/>
              <a:defRPr sz="1800">
                <a:solidFill>
                  <a:schemeClr val="accent3"/>
                </a:solidFill>
                <a:latin typeface="Inter Light"/>
                <a:ea typeface="Inter Light"/>
                <a:cs typeface="Inter Light"/>
                <a:sym typeface="Inter Light"/>
              </a:defRPr>
            </a:lvl3pPr>
            <a:lvl4pPr indent="-342900" lvl="3" marL="1828800" rtl="0">
              <a:lnSpc>
                <a:spcPct val="115000"/>
              </a:lnSpc>
              <a:spcBef>
                <a:spcPts val="500"/>
              </a:spcBef>
              <a:spcAft>
                <a:spcPts val="0"/>
              </a:spcAft>
              <a:buClr>
                <a:schemeClr val="accent3"/>
              </a:buClr>
              <a:buSzPts val="1800"/>
              <a:buFont typeface="Inter Light"/>
              <a:buChar char="•"/>
              <a:defRPr>
                <a:solidFill>
                  <a:schemeClr val="accent3"/>
                </a:solidFill>
                <a:latin typeface="Inter Light"/>
                <a:ea typeface="Inter Light"/>
                <a:cs typeface="Inter Light"/>
                <a:sym typeface="Inter Light"/>
              </a:defRPr>
            </a:lvl4pPr>
            <a:lvl5pPr indent="-342900" lvl="4" marL="2286000" rtl="0">
              <a:lnSpc>
                <a:spcPct val="115000"/>
              </a:lnSpc>
              <a:spcBef>
                <a:spcPts val="500"/>
              </a:spcBef>
              <a:spcAft>
                <a:spcPts val="0"/>
              </a:spcAft>
              <a:buClr>
                <a:schemeClr val="accent3"/>
              </a:buClr>
              <a:buSzPts val="1800"/>
              <a:buFont typeface="Inter Light"/>
              <a:buChar char="•"/>
              <a:defRPr>
                <a:solidFill>
                  <a:schemeClr val="accent3"/>
                </a:solidFill>
                <a:latin typeface="Inter Light"/>
                <a:ea typeface="Inter Light"/>
                <a:cs typeface="Inter Light"/>
                <a:sym typeface="Inter Light"/>
              </a:defRPr>
            </a:lvl5pPr>
            <a:lvl6pPr indent="-342900" lvl="5" marL="2743200" rtl="0">
              <a:lnSpc>
                <a:spcPct val="115000"/>
              </a:lnSpc>
              <a:spcBef>
                <a:spcPts val="500"/>
              </a:spcBef>
              <a:spcAft>
                <a:spcPts val="0"/>
              </a:spcAft>
              <a:buClr>
                <a:schemeClr val="accent3"/>
              </a:buClr>
              <a:buSzPts val="1800"/>
              <a:buFont typeface="Inter Light"/>
              <a:buChar char="•"/>
              <a:defRPr>
                <a:solidFill>
                  <a:schemeClr val="accent3"/>
                </a:solidFill>
                <a:latin typeface="Inter Light"/>
                <a:ea typeface="Inter Light"/>
                <a:cs typeface="Inter Light"/>
                <a:sym typeface="Inter Light"/>
              </a:defRPr>
            </a:lvl6pPr>
            <a:lvl7pPr indent="-342900" lvl="6" marL="3200400" rtl="0">
              <a:lnSpc>
                <a:spcPct val="115000"/>
              </a:lnSpc>
              <a:spcBef>
                <a:spcPts val="500"/>
              </a:spcBef>
              <a:spcAft>
                <a:spcPts val="0"/>
              </a:spcAft>
              <a:buClr>
                <a:schemeClr val="accent3"/>
              </a:buClr>
              <a:buSzPts val="1800"/>
              <a:buFont typeface="Inter Light"/>
              <a:buChar char="•"/>
              <a:defRPr>
                <a:solidFill>
                  <a:schemeClr val="accent3"/>
                </a:solidFill>
                <a:latin typeface="Inter Light"/>
                <a:ea typeface="Inter Light"/>
                <a:cs typeface="Inter Light"/>
                <a:sym typeface="Inter Light"/>
              </a:defRPr>
            </a:lvl7pPr>
            <a:lvl8pPr indent="-342900" lvl="7" marL="3657600" rtl="0">
              <a:lnSpc>
                <a:spcPct val="115000"/>
              </a:lnSpc>
              <a:spcBef>
                <a:spcPts val="500"/>
              </a:spcBef>
              <a:spcAft>
                <a:spcPts val="0"/>
              </a:spcAft>
              <a:buClr>
                <a:schemeClr val="accent3"/>
              </a:buClr>
              <a:buSzPts val="1800"/>
              <a:buFont typeface="Inter Light"/>
              <a:buChar char="•"/>
              <a:defRPr>
                <a:solidFill>
                  <a:schemeClr val="accent3"/>
                </a:solidFill>
                <a:latin typeface="Inter Light"/>
                <a:ea typeface="Inter Light"/>
                <a:cs typeface="Inter Light"/>
                <a:sym typeface="Inter Light"/>
              </a:defRPr>
            </a:lvl8pPr>
            <a:lvl9pPr indent="-342900" lvl="8" marL="4114800" rtl="0">
              <a:lnSpc>
                <a:spcPct val="115000"/>
              </a:lnSpc>
              <a:spcBef>
                <a:spcPts val="500"/>
              </a:spcBef>
              <a:spcAft>
                <a:spcPts val="0"/>
              </a:spcAft>
              <a:buClr>
                <a:schemeClr val="accent3"/>
              </a:buClr>
              <a:buSzPts val="1800"/>
              <a:buFont typeface="Inter Light"/>
              <a:buChar char="•"/>
              <a:defRPr>
                <a:solidFill>
                  <a:schemeClr val="accent3"/>
                </a:solidFill>
                <a:latin typeface="Inter Light"/>
                <a:ea typeface="Inter Light"/>
                <a:cs typeface="Inter Light"/>
                <a:sym typeface="Inter Light"/>
              </a:defRPr>
            </a:lvl9pPr>
          </a:lstStyle>
          <a:p/>
        </p:txBody>
      </p:sp>
      <p:pic>
        <p:nvPicPr>
          <p:cNvPr id="68" name="Google Shape;68;p12"/>
          <p:cNvPicPr preferRelativeResize="0"/>
          <p:nvPr/>
        </p:nvPicPr>
        <p:blipFill>
          <a:blip r:embed="rId2">
            <a:alphaModFix/>
          </a:blip>
          <a:stretch>
            <a:fillRect/>
          </a:stretch>
        </p:blipFill>
        <p:spPr>
          <a:xfrm>
            <a:off x="270000" y="4770000"/>
            <a:ext cx="360000" cy="22823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69" name="Shape 69"/>
        <p:cNvGrpSpPr/>
        <p:nvPr/>
      </p:nvGrpSpPr>
      <p:grpSpPr>
        <a:xfrm>
          <a:off x="0" y="0"/>
          <a:ext cx="0" cy="0"/>
          <a:chOff x="0" y="0"/>
          <a:chExt cx="0" cy="0"/>
        </a:xfrm>
      </p:grpSpPr>
      <p:sp>
        <p:nvSpPr>
          <p:cNvPr id="70" name="Google Shape;70;p13"/>
          <p:cNvSpPr txBox="1"/>
          <p:nvPr>
            <p:ph type="ctrTitle"/>
          </p:nvPr>
        </p:nvSpPr>
        <p:spPr>
          <a:xfrm>
            <a:off x="5125500" y="1809400"/>
            <a:ext cx="3561300" cy="1524600"/>
          </a:xfrm>
          <a:prstGeom prst="rect">
            <a:avLst/>
          </a:prstGeom>
        </p:spPr>
        <p:txBody>
          <a:bodyPr anchorCtr="0" anchor="ctr" bIns="45700" lIns="0" spcFirstLastPara="1" rIns="91425" wrap="square" tIns="0">
            <a:noAutofit/>
          </a:bodyPr>
          <a:lstStyle>
            <a:lvl1pPr lvl="0" rtl="0">
              <a:spcBef>
                <a:spcPts val="0"/>
              </a:spcBef>
              <a:spcAft>
                <a:spcPts val="0"/>
              </a:spcAft>
              <a:buSzPts val="5200"/>
              <a:buNone/>
              <a:defRPr sz="3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 name="Google Shape;71;p13"/>
          <p:cNvSpPr txBox="1"/>
          <p:nvPr>
            <p:ph idx="1" type="subTitle"/>
          </p:nvPr>
        </p:nvSpPr>
        <p:spPr>
          <a:xfrm>
            <a:off x="5125500" y="3326900"/>
            <a:ext cx="2845500" cy="1045200"/>
          </a:xfrm>
          <a:prstGeom prst="rect">
            <a:avLst/>
          </a:prstGeom>
        </p:spPr>
        <p:txBody>
          <a:bodyPr anchorCtr="0" anchor="t" bIns="45700" lIns="0" spcFirstLastPara="1" rIns="91425" wrap="square" tIns="0">
            <a:noAutofit/>
          </a:bodyPr>
          <a:lstStyle>
            <a:lvl1pPr lvl="0" rtl="0">
              <a:spcBef>
                <a:spcPts val="1000"/>
              </a:spcBef>
              <a:spcAft>
                <a:spcPts val="0"/>
              </a:spcAft>
              <a:buSzPts val="2800"/>
              <a:buNone/>
              <a:defRPr>
                <a:solidFill>
                  <a:schemeClr val="dk1"/>
                </a:solidFill>
                <a:latin typeface="Roboto"/>
                <a:ea typeface="Roboto"/>
                <a:cs typeface="Roboto"/>
                <a:sym typeface="Roboto"/>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FR"/>
              <a:t>‹#›</a:t>
            </a:fld>
            <a:endParaRPr/>
          </a:p>
        </p:txBody>
      </p:sp>
      <p:sp>
        <p:nvSpPr>
          <p:cNvPr id="74" name="Google Shape;74;p14"/>
          <p:cNvSpPr txBox="1"/>
          <p:nvPr>
            <p:ph type="title"/>
          </p:nvPr>
        </p:nvSpPr>
        <p:spPr>
          <a:xfrm>
            <a:off x="457200" y="411475"/>
            <a:ext cx="8229600" cy="481500"/>
          </a:xfrm>
          <a:prstGeom prst="rect">
            <a:avLst/>
          </a:prstGeom>
        </p:spPr>
        <p:txBody>
          <a:bodyPr anchorCtr="0" anchor="ctr" bIns="45700" lIns="0" spcFirstLastPara="1" rIns="91425" wrap="square" tIns="0">
            <a:noAutofit/>
          </a:bodyPr>
          <a:lstStyle>
            <a:lvl1pPr lvl="0"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1pPr>
            <a:lvl2pPr lvl="1"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2pPr>
            <a:lvl3pPr lvl="2"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3pPr>
            <a:lvl4pPr lvl="3"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4pPr>
            <a:lvl5pPr lvl="4"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5pPr>
            <a:lvl6pPr lvl="5"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6pPr>
            <a:lvl7pPr lvl="6"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7pPr>
            <a:lvl8pPr lvl="7"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8pPr>
            <a:lvl9pPr lvl="8" rtl="0" algn="ctr">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4">
  <p:cSld name="TITLE_ONLY_4">
    <p:spTree>
      <p:nvGrpSpPr>
        <p:cNvPr id="75" name="Shape 75"/>
        <p:cNvGrpSpPr/>
        <p:nvPr/>
      </p:nvGrpSpPr>
      <p:grpSpPr>
        <a:xfrm>
          <a:off x="0" y="0"/>
          <a:ext cx="0" cy="0"/>
          <a:chOff x="0" y="0"/>
          <a:chExt cx="0" cy="0"/>
        </a:xfrm>
      </p:grpSpPr>
      <p:sp>
        <p:nvSpPr>
          <p:cNvPr id="76" name="Google Shape;76;p15"/>
          <p:cNvSpPr txBox="1"/>
          <p:nvPr>
            <p:ph type="title"/>
          </p:nvPr>
        </p:nvSpPr>
        <p:spPr>
          <a:xfrm>
            <a:off x="457200" y="411475"/>
            <a:ext cx="8229600" cy="457200"/>
          </a:xfrm>
          <a:prstGeom prst="rect">
            <a:avLst/>
          </a:prstGeom>
        </p:spPr>
        <p:txBody>
          <a:bodyPr anchorCtr="0" anchor="t" bIns="45700" lIns="0" spcFirstLastPara="1" rIns="91425" wrap="square" tIns="0">
            <a:noAutofit/>
          </a:bodyPr>
          <a:lstStyle>
            <a:lvl1pPr lvl="0" rtl="0">
              <a:spcBef>
                <a:spcPts val="0"/>
              </a:spcBef>
              <a:spcAft>
                <a:spcPts val="0"/>
              </a:spcAft>
              <a:buSzPts val="2600"/>
              <a:buNone/>
              <a:defRPr sz="25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p:cSld name="TITLE_ONLY_1">
    <p:spTree>
      <p:nvGrpSpPr>
        <p:cNvPr id="77" name="Shape 77"/>
        <p:cNvGrpSpPr/>
        <p:nvPr/>
      </p:nvGrpSpPr>
      <p:grpSpPr>
        <a:xfrm>
          <a:off x="0" y="0"/>
          <a:ext cx="0" cy="0"/>
          <a:chOff x="0" y="0"/>
          <a:chExt cx="0" cy="0"/>
        </a:xfrm>
      </p:grpSpPr>
      <p:sp>
        <p:nvSpPr>
          <p:cNvPr id="78" name="Google Shape;78;p16"/>
          <p:cNvSpPr txBox="1"/>
          <p:nvPr>
            <p:ph type="title"/>
          </p:nvPr>
        </p:nvSpPr>
        <p:spPr>
          <a:xfrm>
            <a:off x="457200" y="410400"/>
            <a:ext cx="8229600" cy="572700"/>
          </a:xfrm>
          <a:prstGeom prst="rect">
            <a:avLst/>
          </a:prstGeom>
        </p:spPr>
        <p:txBody>
          <a:bodyPr anchorCtr="0" anchor="t" bIns="45700" lIns="0" spcFirstLastPara="1" rIns="91425" wrap="square" tIns="0">
            <a:noAutofit/>
          </a:bodyPr>
          <a:lstStyle>
            <a:lvl1pPr lvl="0" rtl="0" algn="ctr">
              <a:spcBef>
                <a:spcPts val="0"/>
              </a:spcBef>
              <a:spcAft>
                <a:spcPts val="0"/>
              </a:spcAft>
              <a:buSzPts val="2400"/>
              <a:buNone/>
              <a:defRPr sz="24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79" name="Google Shape;7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fr]">
  <p:cSld name="TITLE_2">
    <p:bg>
      <p:bgPr>
        <a:solidFill>
          <a:schemeClr val="accent1"/>
        </a:solidFill>
      </p:bgPr>
    </p:bg>
    <p:spTree>
      <p:nvGrpSpPr>
        <p:cNvPr id="14" name="Shape 14"/>
        <p:cNvGrpSpPr/>
        <p:nvPr/>
      </p:nvGrpSpPr>
      <p:grpSpPr>
        <a:xfrm>
          <a:off x="0" y="0"/>
          <a:ext cx="0" cy="0"/>
          <a:chOff x="0" y="0"/>
          <a:chExt cx="0" cy="0"/>
        </a:xfrm>
      </p:grpSpPr>
      <p:sp>
        <p:nvSpPr>
          <p:cNvPr id="15" name="Google Shape;15;p3"/>
          <p:cNvSpPr txBox="1"/>
          <p:nvPr/>
        </p:nvSpPr>
        <p:spPr>
          <a:xfrm>
            <a:off x="360000" y="3877200"/>
            <a:ext cx="2304000" cy="837900"/>
          </a:xfrm>
          <a:prstGeom prst="rect">
            <a:avLst/>
          </a:prstGeom>
          <a:noFill/>
          <a:ln>
            <a:noFill/>
          </a:ln>
        </p:spPr>
        <p:txBody>
          <a:bodyPr anchorCtr="0" anchor="t" bIns="45700" lIns="0" spcFirstLastPara="1" rIns="91425" wrap="square" tIns="45700">
            <a:noAutofit/>
          </a:bodyPr>
          <a:lstStyle/>
          <a:p>
            <a:pPr indent="0" lvl="0" marL="0" marR="0" rtl="0" algn="l">
              <a:lnSpc>
                <a:spcPct val="115000"/>
              </a:lnSpc>
              <a:spcBef>
                <a:spcPts val="0"/>
              </a:spcBef>
              <a:spcAft>
                <a:spcPts val="0"/>
              </a:spcAft>
              <a:buClr>
                <a:schemeClr val="dk1"/>
              </a:buClr>
              <a:buSzPts val="6000"/>
              <a:buFont typeface="Calibri"/>
              <a:buNone/>
            </a:pPr>
            <a:r>
              <a:rPr lang="fr-FR">
                <a:solidFill>
                  <a:schemeClr val="accent2"/>
                </a:solidFill>
                <a:latin typeface="Inter Light"/>
                <a:ea typeface="Inter Light"/>
                <a:cs typeface="Inter Light"/>
                <a:sym typeface="Inter Light"/>
              </a:rPr>
              <a:t>Pour nous, les futurs</a:t>
            </a:r>
            <a:r>
              <a:rPr lang="fr-FR">
                <a:solidFill>
                  <a:schemeClr val="accent2"/>
                </a:solidFill>
                <a:latin typeface="Inter Light"/>
                <a:ea typeface="Inter Light"/>
                <a:cs typeface="Inter Light"/>
                <a:sym typeface="Inter Light"/>
              </a:rPr>
              <a:t> </a:t>
            </a:r>
            <a:br>
              <a:rPr lang="fr-FR">
                <a:solidFill>
                  <a:schemeClr val="accent2"/>
                </a:solidFill>
                <a:latin typeface="Inter Light"/>
                <a:ea typeface="Inter Light"/>
                <a:cs typeface="Inter Light"/>
                <a:sym typeface="Inter Light"/>
              </a:rPr>
            </a:br>
            <a:r>
              <a:rPr lang="fr-FR">
                <a:solidFill>
                  <a:schemeClr val="accent2"/>
                </a:solidFill>
                <a:latin typeface="Inter Light"/>
                <a:ea typeface="Inter Light"/>
                <a:cs typeface="Inter Light"/>
                <a:sym typeface="Inter Light"/>
              </a:rPr>
              <a:t>sont pluriels. </a:t>
            </a:r>
            <a:endParaRPr>
              <a:solidFill>
                <a:schemeClr val="accent2"/>
              </a:solidFill>
              <a:latin typeface="Inter Light"/>
              <a:ea typeface="Inter Light"/>
              <a:cs typeface="Inter Light"/>
              <a:sym typeface="Inter Light"/>
            </a:endParaRPr>
          </a:p>
          <a:p>
            <a:pPr indent="0" lvl="0" marL="0" marR="0" rtl="0" algn="l">
              <a:lnSpc>
                <a:spcPct val="115000"/>
              </a:lnSpc>
              <a:spcBef>
                <a:spcPts val="0"/>
              </a:spcBef>
              <a:spcAft>
                <a:spcPts val="0"/>
              </a:spcAft>
              <a:buClr>
                <a:schemeClr val="dk1"/>
              </a:buClr>
              <a:buSzPts val="6000"/>
              <a:buFont typeface="Calibri"/>
              <a:buNone/>
            </a:pPr>
            <a:r>
              <a:rPr lang="fr-FR">
                <a:solidFill>
                  <a:schemeClr val="accent2"/>
                </a:solidFill>
                <a:latin typeface="Inter Light"/>
                <a:ea typeface="Inter Light"/>
                <a:cs typeface="Inter Light"/>
                <a:sym typeface="Inter Light"/>
              </a:rPr>
              <a:t>Demain aussi.</a:t>
            </a:r>
            <a:endParaRPr>
              <a:solidFill>
                <a:schemeClr val="accent2"/>
              </a:solidFill>
              <a:latin typeface="Inter Light"/>
              <a:ea typeface="Inter Light"/>
              <a:cs typeface="Inter Light"/>
              <a:sym typeface="Inter Light"/>
            </a:endParaRPr>
          </a:p>
        </p:txBody>
      </p:sp>
      <p:pic>
        <p:nvPicPr>
          <p:cNvPr id="16" name="Google Shape;16;p3"/>
          <p:cNvPicPr preferRelativeResize="0"/>
          <p:nvPr/>
        </p:nvPicPr>
        <p:blipFill rotWithShape="1">
          <a:blip r:embed="rId2">
            <a:alphaModFix/>
          </a:blip>
          <a:srcRect b="19" l="0" r="0" t="19"/>
          <a:stretch/>
        </p:blipFill>
        <p:spPr>
          <a:xfrm>
            <a:off x="360000" y="1908000"/>
            <a:ext cx="1800000" cy="1682336"/>
          </a:xfrm>
          <a:prstGeom prst="rect">
            <a:avLst/>
          </a:prstGeom>
          <a:noFill/>
          <a:ln>
            <a:noFill/>
          </a:ln>
        </p:spPr>
      </p:pic>
      <p:sp>
        <p:nvSpPr>
          <p:cNvPr id="17" name="Google Shape;17;p3"/>
          <p:cNvSpPr/>
          <p:nvPr>
            <p:ph idx="2" type="pic"/>
          </p:nvPr>
        </p:nvSpPr>
        <p:spPr>
          <a:xfrm>
            <a:off x="4572000" y="0"/>
            <a:ext cx="4572000" cy="5143500"/>
          </a:xfrm>
          <a:prstGeom prst="rect">
            <a:avLst/>
          </a:prstGeom>
          <a:noFill/>
          <a:ln>
            <a:noFill/>
          </a:ln>
        </p:spPr>
      </p:sp>
      <p:sp>
        <p:nvSpPr>
          <p:cNvPr id="18" name="Google Shape;18;p3"/>
          <p:cNvSpPr txBox="1"/>
          <p:nvPr>
            <p:ph type="title"/>
          </p:nvPr>
        </p:nvSpPr>
        <p:spPr>
          <a:xfrm>
            <a:off x="4842000" y="3877200"/>
            <a:ext cx="3358800" cy="345000"/>
          </a:xfrm>
          <a:prstGeom prst="rect">
            <a:avLst/>
          </a:prstGeom>
        </p:spPr>
        <p:txBody>
          <a:bodyPr anchorCtr="0" anchor="t" bIns="45700" lIns="0" spcFirstLastPara="1" rIns="91425" wrap="square" tIns="0">
            <a:noAutofit/>
          </a:bodyPr>
          <a:lstStyle>
            <a:lvl1pPr lvl="0" rtl="0">
              <a:spcBef>
                <a:spcPts val="0"/>
              </a:spcBef>
              <a:spcAft>
                <a:spcPts val="0"/>
              </a:spcAft>
              <a:buClr>
                <a:schemeClr val="accent2"/>
              </a:buClr>
              <a:buSzPts val="1400"/>
              <a:buNone/>
              <a:defRPr sz="1400">
                <a:solidFill>
                  <a:schemeClr val="accent2"/>
                </a:solidFill>
                <a:latin typeface="Inter Light"/>
                <a:ea typeface="Inter Light"/>
                <a:cs typeface="Inter Light"/>
                <a:sym typeface="Inter Light"/>
              </a:defRPr>
            </a:lvl1pPr>
            <a:lvl2pPr lvl="1"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2pPr>
            <a:lvl3pPr lvl="2"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3pPr>
            <a:lvl4pPr lvl="3"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4pPr>
            <a:lvl5pPr lvl="4"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5pPr>
            <a:lvl6pPr lvl="5"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6pPr>
            <a:lvl7pPr lvl="6"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7pPr>
            <a:lvl8pPr lvl="7"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8pPr>
            <a:lvl9pPr lvl="8" rtl="0">
              <a:spcBef>
                <a:spcPts val="0"/>
              </a:spcBef>
              <a:spcAft>
                <a:spcPts val="0"/>
              </a:spcAft>
              <a:buClr>
                <a:schemeClr val="accent2"/>
              </a:buClr>
              <a:buSzPts val="2600"/>
              <a:buNone/>
              <a:defRPr>
                <a:solidFill>
                  <a:schemeClr val="accent2"/>
                </a:solidFill>
                <a:latin typeface="Inter Light"/>
                <a:ea typeface="Inter Light"/>
                <a:cs typeface="Inter Light"/>
                <a:sym typeface="Inter Light"/>
              </a:defRPr>
            </a:lvl9pPr>
          </a:lstStyle>
          <a:p/>
        </p:txBody>
      </p:sp>
      <p:sp>
        <p:nvSpPr>
          <p:cNvPr id="19" name="Google Shape;19;p3"/>
          <p:cNvSpPr txBox="1"/>
          <p:nvPr/>
        </p:nvSpPr>
        <p:spPr>
          <a:xfrm>
            <a:off x="4842000" y="4036200"/>
            <a:ext cx="4260000" cy="51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fr-FR">
                <a:solidFill>
                  <a:schemeClr val="accent2"/>
                </a:solidFill>
                <a:latin typeface="Inter Light"/>
                <a:ea typeface="Inter Light"/>
                <a:cs typeface="Inter Light"/>
                <a:sym typeface="Inter Light"/>
              </a:rPr>
              <a:t>—</a:t>
            </a:r>
            <a:endParaRPr>
              <a:solidFill>
                <a:schemeClr val="accent2"/>
              </a:solidFill>
              <a:latin typeface="Inter Light"/>
              <a:ea typeface="Inter Light"/>
              <a:cs typeface="Inter Light"/>
              <a:sym typeface="Inter Light"/>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orient="horz" pos="2505">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and half">
  <p:cSld name="TITLE_1">
    <p:bg>
      <p:bgPr>
        <a:solidFill>
          <a:schemeClr val="accent1"/>
        </a:solidFill>
      </p:bgPr>
    </p:bg>
    <p:spTree>
      <p:nvGrpSpPr>
        <p:cNvPr id="20" name="Shape 20"/>
        <p:cNvGrpSpPr/>
        <p:nvPr/>
      </p:nvGrpSpPr>
      <p:grpSpPr>
        <a:xfrm>
          <a:off x="0" y="0"/>
          <a:ext cx="0" cy="0"/>
          <a:chOff x="0" y="0"/>
          <a:chExt cx="0" cy="0"/>
        </a:xfrm>
      </p:grpSpPr>
      <p:sp>
        <p:nvSpPr>
          <p:cNvPr id="21" name="Google Shape;21;p4"/>
          <p:cNvSpPr/>
          <p:nvPr>
            <p:ph idx="2" type="pic"/>
          </p:nvPr>
        </p:nvSpPr>
        <p:spPr>
          <a:xfrm>
            <a:off x="4572000" y="0"/>
            <a:ext cx="4572000" cy="5143500"/>
          </a:xfrm>
          <a:prstGeom prst="rect">
            <a:avLst/>
          </a:prstGeom>
          <a:noFill/>
          <a:ln>
            <a:noFill/>
          </a:ln>
        </p:spPr>
      </p:sp>
      <p:cxnSp>
        <p:nvCxnSpPr>
          <p:cNvPr id="22" name="Google Shape;22;p4"/>
          <p:cNvCxnSpPr/>
          <p:nvPr/>
        </p:nvCxnSpPr>
        <p:spPr>
          <a:xfrm>
            <a:off x="270000" y="252000"/>
            <a:ext cx="4032000" cy="7200"/>
          </a:xfrm>
          <a:prstGeom prst="straightConnector1">
            <a:avLst/>
          </a:prstGeom>
          <a:noFill/>
          <a:ln cap="flat" cmpd="sng" w="114300">
            <a:solidFill>
              <a:schemeClr val="accent2"/>
            </a:solidFill>
            <a:prstDash val="solid"/>
            <a:round/>
            <a:headEnd len="med" w="med" type="none"/>
            <a:tailEnd len="med" w="med" type="none"/>
          </a:ln>
        </p:spPr>
      </p:cxnSp>
      <p:sp>
        <p:nvSpPr>
          <p:cNvPr id="23" name="Google Shape;23;p4"/>
          <p:cNvSpPr txBox="1"/>
          <p:nvPr>
            <p:ph type="title"/>
          </p:nvPr>
        </p:nvSpPr>
        <p:spPr>
          <a:xfrm>
            <a:off x="270000" y="360000"/>
            <a:ext cx="4140000" cy="360000"/>
          </a:xfrm>
          <a:prstGeom prst="rect">
            <a:avLst/>
          </a:prstGeom>
        </p:spPr>
        <p:txBody>
          <a:bodyPr anchorCtr="0" anchor="t" bIns="45700" lIns="0" spcFirstLastPara="1" rIns="91425" wrap="square" tIns="0">
            <a:noAutofit/>
          </a:bodyPr>
          <a:lstStyle>
            <a:lvl1pPr lv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1pPr>
            <a:lvl2pPr lvl="1">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2pPr>
            <a:lvl3pPr lvl="2">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3pPr>
            <a:lvl4pPr lvl="3">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4pPr>
            <a:lvl5pPr lvl="4">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5pPr>
            <a:lvl6pPr lvl="5">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6pPr>
            <a:lvl7pPr lvl="6">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7pPr>
            <a:lvl8pPr lvl="7">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8pPr>
            <a:lvl9pPr lvl="8">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9pPr>
          </a:lstStyle>
          <a:p/>
        </p:txBody>
      </p:sp>
      <p:sp>
        <p:nvSpPr>
          <p:cNvPr id="24" name="Google Shape;24;p4"/>
          <p:cNvSpPr txBox="1"/>
          <p:nvPr>
            <p:ph idx="1" type="body"/>
          </p:nvPr>
        </p:nvSpPr>
        <p:spPr>
          <a:xfrm>
            <a:off x="270000" y="1260000"/>
            <a:ext cx="4032000" cy="3240000"/>
          </a:xfrm>
          <a:prstGeom prst="rect">
            <a:avLst/>
          </a:prstGeom>
        </p:spPr>
        <p:txBody>
          <a:bodyPr anchorCtr="0" anchor="t" bIns="91425" lIns="0" spcFirstLastPara="1" rIns="91425" wrap="square" tIns="0">
            <a:noAutofit/>
          </a:bodyPr>
          <a:lstStyle>
            <a:lvl1pPr indent="-342900" lvl="0" marL="457200">
              <a:lnSpc>
                <a:spcPct val="115000"/>
              </a:lnSpc>
              <a:spcBef>
                <a:spcPts val="1000"/>
              </a:spcBef>
              <a:spcAft>
                <a:spcPts val="0"/>
              </a:spcAft>
              <a:buClr>
                <a:schemeClr val="accent2"/>
              </a:buClr>
              <a:buSzPts val="1800"/>
              <a:buFont typeface="Inter Light"/>
              <a:buChar char="•"/>
              <a:defRPr sz="1800">
                <a:solidFill>
                  <a:schemeClr val="accent2"/>
                </a:solidFill>
                <a:latin typeface="Inter Light"/>
                <a:ea typeface="Inter Light"/>
                <a:cs typeface="Inter Light"/>
                <a:sym typeface="Inter Light"/>
              </a:defRPr>
            </a:lvl1pPr>
            <a:lvl2pPr indent="-342900" lvl="1" marL="914400">
              <a:lnSpc>
                <a:spcPct val="115000"/>
              </a:lnSpc>
              <a:spcBef>
                <a:spcPts val="500"/>
              </a:spcBef>
              <a:spcAft>
                <a:spcPts val="0"/>
              </a:spcAft>
              <a:buClr>
                <a:schemeClr val="accent2"/>
              </a:buClr>
              <a:buSzPts val="1800"/>
              <a:buFont typeface="Inter Light"/>
              <a:buChar char="•"/>
              <a:defRPr sz="1800">
                <a:solidFill>
                  <a:schemeClr val="accent2"/>
                </a:solidFill>
                <a:latin typeface="Inter Light"/>
                <a:ea typeface="Inter Light"/>
                <a:cs typeface="Inter Light"/>
                <a:sym typeface="Inter Light"/>
              </a:defRPr>
            </a:lvl2pPr>
            <a:lvl3pPr indent="-342900" lvl="2" marL="1371600">
              <a:lnSpc>
                <a:spcPct val="115000"/>
              </a:lnSpc>
              <a:spcBef>
                <a:spcPts val="500"/>
              </a:spcBef>
              <a:spcAft>
                <a:spcPts val="0"/>
              </a:spcAft>
              <a:buClr>
                <a:schemeClr val="accent2"/>
              </a:buClr>
              <a:buSzPts val="1800"/>
              <a:buFont typeface="Inter Light"/>
              <a:buChar char="•"/>
              <a:defRPr sz="1800">
                <a:solidFill>
                  <a:schemeClr val="accent2"/>
                </a:solidFill>
                <a:latin typeface="Inter Light"/>
                <a:ea typeface="Inter Light"/>
                <a:cs typeface="Inter Light"/>
                <a:sym typeface="Inter Light"/>
              </a:defRPr>
            </a:lvl3pPr>
            <a:lvl4pPr indent="-342900" lvl="3" marL="182880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4pPr>
            <a:lvl5pPr indent="-342900" lvl="4" marL="228600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5pPr>
            <a:lvl6pPr indent="-342900" lvl="5" marL="274320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6pPr>
            <a:lvl7pPr indent="-342900" lvl="6" marL="320040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7pPr>
            <a:lvl8pPr indent="-342900" lvl="7" marL="365760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8pPr>
            <a:lvl9pPr indent="-342900" lvl="8" marL="411480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9pPr>
          </a:lstStyle>
          <a:p/>
        </p:txBody>
      </p:sp>
      <p:pic>
        <p:nvPicPr>
          <p:cNvPr id="25" name="Google Shape;25;p4"/>
          <p:cNvPicPr preferRelativeResize="0"/>
          <p:nvPr/>
        </p:nvPicPr>
        <p:blipFill>
          <a:blip r:embed="rId2">
            <a:alphaModFix/>
          </a:blip>
          <a:stretch>
            <a:fillRect/>
          </a:stretch>
        </p:blipFill>
        <p:spPr>
          <a:xfrm>
            <a:off x="270000" y="4770000"/>
            <a:ext cx="360000" cy="228234"/>
          </a:xfrm>
          <a:prstGeom prst="rect">
            <a:avLst/>
          </a:prstGeom>
          <a:noFill/>
          <a:ln>
            <a:noFill/>
          </a:ln>
        </p:spPr>
      </p:pic>
      <p:pic>
        <p:nvPicPr>
          <p:cNvPr id="26" name="Google Shape;26;p4"/>
          <p:cNvPicPr preferRelativeResize="0"/>
          <p:nvPr/>
        </p:nvPicPr>
        <p:blipFill rotWithShape="1">
          <a:blip r:embed="rId3">
            <a:alphaModFix/>
          </a:blip>
          <a:srcRect b="0" l="0" r="0" t="0"/>
          <a:stretch/>
        </p:blipFill>
        <p:spPr>
          <a:xfrm>
            <a:off x="270000" y="4770000"/>
            <a:ext cx="360000" cy="2282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ains, page simple rose">
  <p:cSld name="CUSTOM_1_1_1">
    <p:bg>
      <p:bgPr>
        <a:solidFill>
          <a:schemeClr val="accent2"/>
        </a:solidFill>
      </p:bgPr>
    </p:bg>
    <p:spTree>
      <p:nvGrpSpPr>
        <p:cNvPr id="27" name="Shape 27"/>
        <p:cNvGrpSpPr/>
        <p:nvPr/>
      </p:nvGrpSpPr>
      <p:grpSpPr>
        <a:xfrm>
          <a:off x="0" y="0"/>
          <a:ext cx="0" cy="0"/>
          <a:chOff x="0" y="0"/>
          <a:chExt cx="0" cy="0"/>
        </a:xfrm>
      </p:grpSpPr>
      <p:cxnSp>
        <p:nvCxnSpPr>
          <p:cNvPr id="28" name="Google Shape;28;p5"/>
          <p:cNvCxnSpPr/>
          <p:nvPr/>
        </p:nvCxnSpPr>
        <p:spPr>
          <a:xfrm>
            <a:off x="270000" y="252000"/>
            <a:ext cx="8640000" cy="7200"/>
          </a:xfrm>
          <a:prstGeom prst="straightConnector1">
            <a:avLst/>
          </a:prstGeom>
          <a:noFill/>
          <a:ln cap="flat" cmpd="sng" w="114300">
            <a:solidFill>
              <a:schemeClr val="accent1"/>
            </a:solidFill>
            <a:prstDash val="solid"/>
            <a:round/>
            <a:headEnd len="med" w="med" type="none"/>
            <a:tailEnd len="med" w="med" type="none"/>
          </a:ln>
        </p:spPr>
      </p:cxnSp>
      <p:sp>
        <p:nvSpPr>
          <p:cNvPr id="29" name="Google Shape;29;p5"/>
          <p:cNvSpPr txBox="1"/>
          <p:nvPr>
            <p:ph type="title"/>
          </p:nvPr>
        </p:nvSpPr>
        <p:spPr>
          <a:xfrm>
            <a:off x="270000" y="360000"/>
            <a:ext cx="6840000" cy="432000"/>
          </a:xfrm>
          <a:prstGeom prst="rect">
            <a:avLst/>
          </a:prstGeom>
        </p:spPr>
        <p:txBody>
          <a:bodyPr anchorCtr="0" anchor="t" bIns="45700" lIns="0" spcFirstLastPara="1" rIns="91425" wrap="square" tIns="0">
            <a:noAutofit/>
          </a:bodyPr>
          <a:lstStyle>
            <a:lvl1pPr lvl="0"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1pPr>
            <a:lvl2pPr lvl="1"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2pPr>
            <a:lvl3pPr lvl="2"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3pPr>
            <a:lvl4pPr lvl="3"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4pPr>
            <a:lvl5pPr lvl="4"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5pPr>
            <a:lvl6pPr lvl="5"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6pPr>
            <a:lvl7pPr lvl="6"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7pPr>
            <a:lvl8pPr lvl="7"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8pPr>
            <a:lvl9pPr lvl="8" rtl="0">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9pPr>
          </a:lstStyle>
          <a:p/>
        </p:txBody>
      </p:sp>
      <p:sp>
        <p:nvSpPr>
          <p:cNvPr id="30" name="Google Shape;30;p5"/>
          <p:cNvSpPr txBox="1"/>
          <p:nvPr>
            <p:ph idx="1" type="body"/>
          </p:nvPr>
        </p:nvSpPr>
        <p:spPr>
          <a:xfrm>
            <a:off x="270000" y="1260000"/>
            <a:ext cx="7920000" cy="3060000"/>
          </a:xfrm>
          <a:prstGeom prst="rect">
            <a:avLst/>
          </a:prstGeom>
        </p:spPr>
        <p:txBody>
          <a:bodyPr anchorCtr="0" anchor="t" bIns="91425" lIns="0" spcFirstLastPara="1" rIns="91425" wrap="square" tIns="0">
            <a:noAutofit/>
          </a:bodyPr>
          <a:lstStyle>
            <a:lvl1pPr indent="-342900" lvl="0" marL="457200" rtl="0">
              <a:lnSpc>
                <a:spcPct val="115000"/>
              </a:lnSpc>
              <a:spcBef>
                <a:spcPts val="1000"/>
              </a:spcBef>
              <a:spcAft>
                <a:spcPts val="0"/>
              </a:spcAft>
              <a:buClr>
                <a:schemeClr val="accent1"/>
              </a:buClr>
              <a:buSzPts val="1800"/>
              <a:buFont typeface="Inter Light"/>
              <a:buChar char="•"/>
              <a:defRPr sz="1800">
                <a:solidFill>
                  <a:schemeClr val="accent1"/>
                </a:solidFill>
                <a:latin typeface="Inter Light"/>
                <a:ea typeface="Inter Light"/>
                <a:cs typeface="Inter Light"/>
                <a:sym typeface="Inter Light"/>
              </a:defRPr>
            </a:lvl1pPr>
            <a:lvl2pPr indent="-342900" lvl="1" marL="914400" rtl="0">
              <a:lnSpc>
                <a:spcPct val="115000"/>
              </a:lnSpc>
              <a:spcBef>
                <a:spcPts val="500"/>
              </a:spcBef>
              <a:spcAft>
                <a:spcPts val="0"/>
              </a:spcAft>
              <a:buClr>
                <a:schemeClr val="accent1"/>
              </a:buClr>
              <a:buSzPts val="1800"/>
              <a:buFont typeface="Inter Light"/>
              <a:buChar char="•"/>
              <a:defRPr sz="1800">
                <a:solidFill>
                  <a:schemeClr val="accent1"/>
                </a:solidFill>
                <a:latin typeface="Inter Light"/>
                <a:ea typeface="Inter Light"/>
                <a:cs typeface="Inter Light"/>
                <a:sym typeface="Inter Light"/>
              </a:defRPr>
            </a:lvl2pPr>
            <a:lvl3pPr indent="-342900" lvl="2" marL="1371600" rtl="0">
              <a:lnSpc>
                <a:spcPct val="115000"/>
              </a:lnSpc>
              <a:spcBef>
                <a:spcPts val="500"/>
              </a:spcBef>
              <a:spcAft>
                <a:spcPts val="0"/>
              </a:spcAft>
              <a:buClr>
                <a:schemeClr val="accent1"/>
              </a:buClr>
              <a:buSzPts val="1800"/>
              <a:buFont typeface="Inter Light"/>
              <a:buChar char="•"/>
              <a:defRPr sz="1800">
                <a:solidFill>
                  <a:schemeClr val="accent1"/>
                </a:solidFill>
                <a:latin typeface="Inter Light"/>
                <a:ea typeface="Inter Light"/>
                <a:cs typeface="Inter Light"/>
                <a:sym typeface="Inter Light"/>
              </a:defRPr>
            </a:lvl3pPr>
            <a:lvl4pPr indent="-342900" lvl="3" marL="1828800" rtl="0">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4pPr>
            <a:lvl5pPr indent="-342900" lvl="4" marL="2286000" rtl="0">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5pPr>
            <a:lvl6pPr indent="-342900" lvl="5" marL="2743200" rtl="0">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6pPr>
            <a:lvl7pPr indent="-342900" lvl="6" marL="3200400" rtl="0">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7pPr>
            <a:lvl8pPr indent="-342900" lvl="7" marL="3657600" rtl="0">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8pPr>
            <a:lvl9pPr indent="-342900" lvl="8" marL="4114800" rtl="0">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9pPr>
          </a:lstStyle>
          <a:p/>
        </p:txBody>
      </p:sp>
      <p:pic>
        <p:nvPicPr>
          <p:cNvPr id="31" name="Google Shape;31;p5"/>
          <p:cNvPicPr preferRelativeResize="0"/>
          <p:nvPr/>
        </p:nvPicPr>
        <p:blipFill rotWithShape="1">
          <a:blip r:embed="rId2">
            <a:alphaModFix/>
          </a:blip>
          <a:srcRect b="0" l="0" r="0" t="0"/>
          <a:stretch/>
        </p:blipFill>
        <p:spPr>
          <a:xfrm>
            <a:off x="270000" y="4770000"/>
            <a:ext cx="360000" cy="2282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ains, page simple rose foncé">
  <p:cSld name="CUSTOM_1_1_1_1">
    <p:bg>
      <p:bgPr>
        <a:solidFill>
          <a:schemeClr val="accent1"/>
        </a:solidFill>
      </p:bgPr>
    </p:bg>
    <p:spTree>
      <p:nvGrpSpPr>
        <p:cNvPr id="32" name="Shape 32"/>
        <p:cNvGrpSpPr/>
        <p:nvPr/>
      </p:nvGrpSpPr>
      <p:grpSpPr>
        <a:xfrm>
          <a:off x="0" y="0"/>
          <a:ext cx="0" cy="0"/>
          <a:chOff x="0" y="0"/>
          <a:chExt cx="0" cy="0"/>
        </a:xfrm>
      </p:grpSpPr>
      <p:cxnSp>
        <p:nvCxnSpPr>
          <p:cNvPr id="33" name="Google Shape;33;p6"/>
          <p:cNvCxnSpPr/>
          <p:nvPr/>
        </p:nvCxnSpPr>
        <p:spPr>
          <a:xfrm>
            <a:off x="270000" y="252000"/>
            <a:ext cx="8640000" cy="7200"/>
          </a:xfrm>
          <a:prstGeom prst="straightConnector1">
            <a:avLst/>
          </a:prstGeom>
          <a:noFill/>
          <a:ln cap="flat" cmpd="sng" w="114300">
            <a:solidFill>
              <a:schemeClr val="accent2"/>
            </a:solidFill>
            <a:prstDash val="solid"/>
            <a:round/>
            <a:headEnd len="med" w="med" type="none"/>
            <a:tailEnd len="med" w="med" type="none"/>
          </a:ln>
        </p:spPr>
      </p:cxnSp>
      <p:sp>
        <p:nvSpPr>
          <p:cNvPr id="34" name="Google Shape;34;p6"/>
          <p:cNvSpPr txBox="1"/>
          <p:nvPr>
            <p:ph type="title"/>
          </p:nvPr>
        </p:nvSpPr>
        <p:spPr>
          <a:xfrm>
            <a:off x="270000" y="360000"/>
            <a:ext cx="6840000" cy="432000"/>
          </a:xfrm>
          <a:prstGeom prst="rect">
            <a:avLst/>
          </a:prstGeom>
          <a:ln>
            <a:noFill/>
          </a:ln>
        </p:spPr>
        <p:txBody>
          <a:bodyPr anchorCtr="0" anchor="t" bIns="45700" lIns="0" spcFirstLastPara="1" rIns="91425" wrap="square" tIns="0">
            <a:noAutofit/>
          </a:bodyPr>
          <a:lstStyle>
            <a:lvl1pPr lvl="0"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1pPr>
            <a:lvl2pPr lvl="1"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2pPr>
            <a:lvl3pPr lvl="2"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3pPr>
            <a:lvl4pPr lvl="3"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4pPr>
            <a:lvl5pPr lvl="4"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5pPr>
            <a:lvl6pPr lvl="5"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6pPr>
            <a:lvl7pPr lvl="6"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7pPr>
            <a:lvl8pPr lvl="7"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8pPr>
            <a:lvl9pPr lvl="8" rtl="0">
              <a:spcBef>
                <a:spcPts val="0"/>
              </a:spcBef>
              <a:spcAft>
                <a:spcPts val="0"/>
              </a:spcAft>
              <a:buClr>
                <a:schemeClr val="accent2"/>
              </a:buClr>
              <a:buSzPts val="2600"/>
              <a:buFont typeface="Inter"/>
              <a:buNone/>
              <a:defRPr sz="2600">
                <a:solidFill>
                  <a:schemeClr val="accent2"/>
                </a:solidFill>
                <a:latin typeface="Inter"/>
                <a:ea typeface="Inter"/>
                <a:cs typeface="Inter"/>
                <a:sym typeface="Inter"/>
              </a:defRPr>
            </a:lvl9pPr>
          </a:lstStyle>
          <a:p/>
        </p:txBody>
      </p:sp>
      <p:sp>
        <p:nvSpPr>
          <p:cNvPr id="35" name="Google Shape;35;p6"/>
          <p:cNvSpPr txBox="1"/>
          <p:nvPr>
            <p:ph idx="1" type="body"/>
          </p:nvPr>
        </p:nvSpPr>
        <p:spPr>
          <a:xfrm>
            <a:off x="270000" y="1260000"/>
            <a:ext cx="7920000" cy="3060000"/>
          </a:xfrm>
          <a:prstGeom prst="rect">
            <a:avLst/>
          </a:prstGeom>
          <a:ln>
            <a:noFill/>
          </a:ln>
        </p:spPr>
        <p:txBody>
          <a:bodyPr anchorCtr="0" anchor="t" bIns="91425" lIns="0" spcFirstLastPara="1" rIns="91425" wrap="square" tIns="0">
            <a:noAutofit/>
          </a:bodyPr>
          <a:lstStyle>
            <a:lvl1pPr indent="-342900" lvl="0" marL="457200" rtl="0">
              <a:lnSpc>
                <a:spcPct val="115000"/>
              </a:lnSpc>
              <a:spcBef>
                <a:spcPts val="1000"/>
              </a:spcBef>
              <a:spcAft>
                <a:spcPts val="0"/>
              </a:spcAft>
              <a:buClr>
                <a:schemeClr val="accent2"/>
              </a:buClr>
              <a:buSzPts val="1800"/>
              <a:buFont typeface="Inter Light"/>
              <a:buChar char="•"/>
              <a:defRPr sz="1800">
                <a:solidFill>
                  <a:schemeClr val="accent2"/>
                </a:solidFill>
                <a:latin typeface="Inter Light"/>
                <a:ea typeface="Inter Light"/>
                <a:cs typeface="Inter Light"/>
                <a:sym typeface="Inter Light"/>
              </a:defRPr>
            </a:lvl1pPr>
            <a:lvl2pPr indent="-342900" lvl="1" marL="914400" rtl="0">
              <a:lnSpc>
                <a:spcPct val="115000"/>
              </a:lnSpc>
              <a:spcBef>
                <a:spcPts val="500"/>
              </a:spcBef>
              <a:spcAft>
                <a:spcPts val="0"/>
              </a:spcAft>
              <a:buClr>
                <a:schemeClr val="accent2"/>
              </a:buClr>
              <a:buSzPts val="1800"/>
              <a:buFont typeface="Inter Light"/>
              <a:buChar char="•"/>
              <a:defRPr sz="1800">
                <a:solidFill>
                  <a:schemeClr val="accent2"/>
                </a:solidFill>
                <a:latin typeface="Inter Light"/>
                <a:ea typeface="Inter Light"/>
                <a:cs typeface="Inter Light"/>
                <a:sym typeface="Inter Light"/>
              </a:defRPr>
            </a:lvl2pPr>
            <a:lvl3pPr indent="-342900" lvl="2" marL="1371600" rtl="0">
              <a:lnSpc>
                <a:spcPct val="115000"/>
              </a:lnSpc>
              <a:spcBef>
                <a:spcPts val="500"/>
              </a:spcBef>
              <a:spcAft>
                <a:spcPts val="0"/>
              </a:spcAft>
              <a:buClr>
                <a:schemeClr val="accent2"/>
              </a:buClr>
              <a:buSzPts val="1800"/>
              <a:buFont typeface="Inter Light"/>
              <a:buChar char="•"/>
              <a:defRPr sz="1800">
                <a:solidFill>
                  <a:schemeClr val="accent2"/>
                </a:solidFill>
                <a:latin typeface="Inter Light"/>
                <a:ea typeface="Inter Light"/>
                <a:cs typeface="Inter Light"/>
                <a:sym typeface="Inter Light"/>
              </a:defRPr>
            </a:lvl3pPr>
            <a:lvl4pPr indent="-342900" lvl="3" marL="1828800" rtl="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4pPr>
            <a:lvl5pPr indent="-342900" lvl="4" marL="2286000" rtl="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5pPr>
            <a:lvl6pPr indent="-342900" lvl="5" marL="2743200" rtl="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6pPr>
            <a:lvl7pPr indent="-342900" lvl="6" marL="3200400" rtl="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7pPr>
            <a:lvl8pPr indent="-342900" lvl="7" marL="3657600" rtl="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8pPr>
            <a:lvl9pPr indent="-342900" lvl="8" marL="4114800" rtl="0">
              <a:lnSpc>
                <a:spcPct val="115000"/>
              </a:lnSpc>
              <a:spcBef>
                <a:spcPts val="500"/>
              </a:spcBef>
              <a:spcAft>
                <a:spcPts val="0"/>
              </a:spcAft>
              <a:buClr>
                <a:schemeClr val="accent2"/>
              </a:buClr>
              <a:buSzPts val="1800"/>
              <a:buFont typeface="Inter Light"/>
              <a:buChar char="•"/>
              <a:defRPr>
                <a:solidFill>
                  <a:schemeClr val="accent2"/>
                </a:solidFill>
                <a:latin typeface="Inter Light"/>
                <a:ea typeface="Inter Light"/>
                <a:cs typeface="Inter Light"/>
                <a:sym typeface="Inter Light"/>
              </a:defRPr>
            </a:lvl9pPr>
          </a:lstStyle>
          <a:p/>
        </p:txBody>
      </p:sp>
      <p:pic>
        <p:nvPicPr>
          <p:cNvPr id="36" name="Google Shape;36;p6"/>
          <p:cNvPicPr preferRelativeResize="0"/>
          <p:nvPr/>
        </p:nvPicPr>
        <p:blipFill rotWithShape="1">
          <a:blip r:embed="rId2">
            <a:alphaModFix/>
          </a:blip>
          <a:srcRect b="0" l="0" r="0" t="0"/>
          <a:stretch/>
        </p:blipFill>
        <p:spPr>
          <a:xfrm>
            <a:off x="270000" y="4770000"/>
            <a:ext cx="360000" cy="22823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7" name="Shape 37"/>
        <p:cNvGrpSpPr/>
        <p:nvPr/>
      </p:nvGrpSpPr>
      <p:grpSpPr>
        <a:xfrm>
          <a:off x="0" y="0"/>
          <a:ext cx="0" cy="0"/>
          <a:chOff x="0" y="0"/>
          <a:chExt cx="0" cy="0"/>
        </a:xfrm>
      </p:grpSpPr>
      <p:sp>
        <p:nvSpPr>
          <p:cNvPr id="38" name="Google Shape;38;p7"/>
          <p:cNvSpPr txBox="1"/>
          <p:nvPr>
            <p:ph type="title"/>
          </p:nvPr>
        </p:nvSpPr>
        <p:spPr>
          <a:xfrm>
            <a:off x="270000" y="360000"/>
            <a:ext cx="7920000" cy="432000"/>
          </a:xfrm>
          <a:prstGeom prst="rect">
            <a:avLst/>
          </a:prstGeom>
          <a:noFill/>
          <a:ln>
            <a:noFill/>
          </a:ln>
        </p:spPr>
        <p:txBody>
          <a:bodyPr anchorCtr="0" anchor="t" bIns="45700" lIns="0" spcFirstLastPara="1" rIns="91425" wrap="square" tIns="0">
            <a:noAutofit/>
          </a:bodyPr>
          <a:lstStyle>
            <a:lvl1pPr lvl="0"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1pPr>
            <a:lvl2pPr lvl="1"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2pPr>
            <a:lvl3pPr lvl="2"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3pPr>
            <a:lvl4pPr lvl="3"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4pPr>
            <a:lvl5pPr lvl="4"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5pPr>
            <a:lvl6pPr lvl="5"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6pPr>
            <a:lvl7pPr lvl="6"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7pPr>
            <a:lvl8pPr lvl="7"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8pPr>
            <a:lvl9pPr lvl="8"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9pPr>
          </a:lstStyle>
          <a:p/>
        </p:txBody>
      </p:sp>
      <p:sp>
        <p:nvSpPr>
          <p:cNvPr id="39" name="Google Shape;39;p7"/>
          <p:cNvSpPr txBox="1"/>
          <p:nvPr>
            <p:ph idx="1" type="body"/>
          </p:nvPr>
        </p:nvSpPr>
        <p:spPr>
          <a:xfrm>
            <a:off x="270000" y="1260000"/>
            <a:ext cx="7886700" cy="3060000"/>
          </a:xfrm>
          <a:prstGeom prst="rect">
            <a:avLst/>
          </a:prstGeom>
          <a:noFill/>
          <a:ln>
            <a:noFill/>
          </a:ln>
        </p:spPr>
        <p:txBody>
          <a:bodyPr anchorCtr="0" anchor="t" bIns="45700" lIns="0" spcFirstLastPara="1" rIns="91425" wrap="square" tIns="0">
            <a:noAutofit/>
          </a:bodyPr>
          <a:lstStyle>
            <a:lvl1pPr indent="-342900" lvl="0" marL="457200" rtl="0" algn="l">
              <a:lnSpc>
                <a:spcPct val="115000"/>
              </a:lnSpc>
              <a:spcBef>
                <a:spcPts val="1000"/>
              </a:spcBef>
              <a:spcAft>
                <a:spcPts val="0"/>
              </a:spcAft>
              <a:buClr>
                <a:schemeClr val="accent1"/>
              </a:buClr>
              <a:buSzPts val="1800"/>
              <a:buFont typeface="Inter Light"/>
              <a:buChar char="•"/>
              <a:defRPr sz="1800">
                <a:solidFill>
                  <a:schemeClr val="accent1"/>
                </a:solidFill>
                <a:latin typeface="Inter Light"/>
                <a:ea typeface="Inter Light"/>
                <a:cs typeface="Inter Light"/>
                <a:sym typeface="Inter Light"/>
              </a:defRPr>
            </a:lvl1pPr>
            <a:lvl2pPr indent="-342900" lvl="1" marL="914400" rtl="0" algn="l">
              <a:lnSpc>
                <a:spcPct val="115000"/>
              </a:lnSpc>
              <a:spcBef>
                <a:spcPts val="500"/>
              </a:spcBef>
              <a:spcAft>
                <a:spcPts val="0"/>
              </a:spcAft>
              <a:buClr>
                <a:schemeClr val="accent1"/>
              </a:buClr>
              <a:buSzPts val="1800"/>
              <a:buFont typeface="Inter Light"/>
              <a:buChar char="•"/>
              <a:defRPr sz="1800">
                <a:solidFill>
                  <a:schemeClr val="accent1"/>
                </a:solidFill>
                <a:latin typeface="Inter Light"/>
                <a:ea typeface="Inter Light"/>
                <a:cs typeface="Inter Light"/>
                <a:sym typeface="Inter Light"/>
              </a:defRPr>
            </a:lvl2pPr>
            <a:lvl3pPr indent="-342900" lvl="2" marL="1371600" rtl="0" algn="l">
              <a:lnSpc>
                <a:spcPct val="115000"/>
              </a:lnSpc>
              <a:spcBef>
                <a:spcPts val="500"/>
              </a:spcBef>
              <a:spcAft>
                <a:spcPts val="0"/>
              </a:spcAft>
              <a:buClr>
                <a:schemeClr val="accent1"/>
              </a:buClr>
              <a:buSzPts val="1800"/>
              <a:buFont typeface="Inter Light"/>
              <a:buChar char="•"/>
              <a:defRPr sz="1800">
                <a:solidFill>
                  <a:schemeClr val="accent1"/>
                </a:solidFill>
                <a:latin typeface="Inter Light"/>
                <a:ea typeface="Inter Light"/>
                <a:cs typeface="Inter Light"/>
                <a:sym typeface="Inter Light"/>
              </a:defRPr>
            </a:lvl3pPr>
            <a:lvl4pPr indent="-342900" lvl="3" marL="1828800" rtl="0" algn="l">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4pPr>
            <a:lvl5pPr indent="-342900" lvl="4" marL="2286000" rtl="0" algn="l">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5pPr>
            <a:lvl6pPr indent="-342900" lvl="5" marL="2743200" rtl="0" algn="l">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6pPr>
            <a:lvl7pPr indent="-342900" lvl="6" marL="3200400" rtl="0" algn="l">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7pPr>
            <a:lvl8pPr indent="-342900" lvl="7" marL="3657600" rtl="0" algn="l">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8pPr>
            <a:lvl9pPr indent="-342900" lvl="8" marL="4114800" rtl="0" algn="l">
              <a:lnSpc>
                <a:spcPct val="115000"/>
              </a:lnSpc>
              <a:spcBef>
                <a:spcPts val="500"/>
              </a:spcBef>
              <a:spcAft>
                <a:spcPts val="0"/>
              </a:spcAft>
              <a:buClr>
                <a:schemeClr val="accent1"/>
              </a:buClr>
              <a:buSzPts val="1800"/>
              <a:buFont typeface="Inter Light"/>
              <a:buChar char="•"/>
              <a:defRPr>
                <a:solidFill>
                  <a:schemeClr val="accent1"/>
                </a:solidFill>
                <a:latin typeface="Inter Light"/>
                <a:ea typeface="Inter Light"/>
                <a:cs typeface="Inter Light"/>
                <a:sym typeface="Inter Light"/>
              </a:defRPr>
            </a:lvl9pPr>
          </a:lstStyle>
          <a:p/>
        </p:txBody>
      </p:sp>
      <p:cxnSp>
        <p:nvCxnSpPr>
          <p:cNvPr id="40" name="Google Shape;40;p7"/>
          <p:cNvCxnSpPr/>
          <p:nvPr/>
        </p:nvCxnSpPr>
        <p:spPr>
          <a:xfrm>
            <a:off x="270000" y="252000"/>
            <a:ext cx="8640000" cy="7200"/>
          </a:xfrm>
          <a:prstGeom prst="straightConnector1">
            <a:avLst/>
          </a:prstGeom>
          <a:noFill/>
          <a:ln cap="flat" cmpd="sng" w="114300">
            <a:solidFill>
              <a:schemeClr val="accent1"/>
            </a:solidFill>
            <a:prstDash val="solid"/>
            <a:round/>
            <a:headEnd len="med" w="med" type="none"/>
            <a:tailEnd len="med" w="med" type="none"/>
          </a:ln>
        </p:spPr>
      </p:cxnSp>
      <p:pic>
        <p:nvPicPr>
          <p:cNvPr id="41" name="Google Shape;41;p7"/>
          <p:cNvPicPr preferRelativeResize="0"/>
          <p:nvPr/>
        </p:nvPicPr>
        <p:blipFill rotWithShape="1">
          <a:blip r:embed="rId2">
            <a:alphaModFix/>
          </a:blip>
          <a:srcRect b="0" l="19" r="19" t="0"/>
          <a:stretch/>
        </p:blipFill>
        <p:spPr>
          <a:xfrm>
            <a:off x="270000" y="4770000"/>
            <a:ext cx="360002" cy="228335"/>
          </a:xfrm>
          <a:prstGeom prst="rect">
            <a:avLst/>
          </a:prstGeom>
          <a:noFill/>
          <a:ln>
            <a:noFill/>
          </a:ln>
        </p:spPr>
      </p:pic>
      <p:pic>
        <p:nvPicPr>
          <p:cNvPr id="42" name="Google Shape;42;p7"/>
          <p:cNvPicPr preferRelativeResize="0"/>
          <p:nvPr/>
        </p:nvPicPr>
        <p:blipFill rotWithShape="1">
          <a:blip r:embed="rId3">
            <a:alphaModFix/>
          </a:blip>
          <a:srcRect b="0" l="0" r="0" t="0"/>
          <a:stretch/>
        </p:blipFill>
        <p:spPr>
          <a:xfrm>
            <a:off x="270000" y="4770000"/>
            <a:ext cx="360000" cy="22823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noir et blanc">
  <p:cSld name="OBJECT_3">
    <p:spTree>
      <p:nvGrpSpPr>
        <p:cNvPr id="43" name="Shape 43"/>
        <p:cNvGrpSpPr/>
        <p:nvPr/>
      </p:nvGrpSpPr>
      <p:grpSpPr>
        <a:xfrm>
          <a:off x="0" y="0"/>
          <a:ext cx="0" cy="0"/>
          <a:chOff x="0" y="0"/>
          <a:chExt cx="0" cy="0"/>
        </a:xfrm>
      </p:grpSpPr>
      <p:sp>
        <p:nvSpPr>
          <p:cNvPr id="44" name="Google Shape;44;p8"/>
          <p:cNvSpPr txBox="1"/>
          <p:nvPr>
            <p:ph type="title"/>
          </p:nvPr>
        </p:nvSpPr>
        <p:spPr>
          <a:xfrm>
            <a:off x="270000" y="360000"/>
            <a:ext cx="7920000" cy="432000"/>
          </a:xfrm>
          <a:prstGeom prst="rect">
            <a:avLst/>
          </a:prstGeom>
          <a:noFill/>
          <a:ln>
            <a:noFill/>
          </a:ln>
        </p:spPr>
        <p:txBody>
          <a:bodyPr anchorCtr="0" anchor="t" bIns="45700" lIns="0" spcFirstLastPara="1" rIns="91425" wrap="square" tIns="0">
            <a:noAutofit/>
          </a:bodyPr>
          <a:lstStyle>
            <a:lvl1pPr lvl="0"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1pPr>
            <a:lvl2pPr lvl="1"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2pPr>
            <a:lvl3pPr lvl="2"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3pPr>
            <a:lvl4pPr lvl="3"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4pPr>
            <a:lvl5pPr lvl="4"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5pPr>
            <a:lvl6pPr lvl="5"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6pPr>
            <a:lvl7pPr lvl="6"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7pPr>
            <a:lvl8pPr lvl="7"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8pPr>
            <a:lvl9pPr lvl="8" rtl="0">
              <a:lnSpc>
                <a:spcPct val="115000"/>
              </a:lnSpc>
              <a:spcBef>
                <a:spcPts val="0"/>
              </a:spcBef>
              <a:spcAft>
                <a:spcPts val="0"/>
              </a:spcAft>
              <a:buClr>
                <a:schemeClr val="dk1"/>
              </a:buClr>
              <a:buSzPts val="2600"/>
              <a:buFont typeface="Inter"/>
              <a:buNone/>
              <a:defRPr sz="2600">
                <a:solidFill>
                  <a:schemeClr val="dk1"/>
                </a:solidFill>
                <a:latin typeface="Inter"/>
                <a:ea typeface="Inter"/>
                <a:cs typeface="Inter"/>
                <a:sym typeface="Inter"/>
              </a:defRPr>
            </a:lvl9pPr>
          </a:lstStyle>
          <a:p/>
        </p:txBody>
      </p:sp>
      <p:sp>
        <p:nvSpPr>
          <p:cNvPr id="45" name="Google Shape;45;p8"/>
          <p:cNvSpPr txBox="1"/>
          <p:nvPr>
            <p:ph idx="1" type="body"/>
          </p:nvPr>
        </p:nvSpPr>
        <p:spPr>
          <a:xfrm>
            <a:off x="270000" y="1260000"/>
            <a:ext cx="7886700" cy="3060000"/>
          </a:xfrm>
          <a:prstGeom prst="rect">
            <a:avLst/>
          </a:prstGeom>
          <a:noFill/>
          <a:ln>
            <a:noFill/>
          </a:ln>
        </p:spPr>
        <p:txBody>
          <a:bodyPr anchorCtr="0" anchor="t" bIns="45700" lIns="0" spcFirstLastPara="1" rIns="91425" wrap="square" tIns="0">
            <a:noAutofit/>
          </a:bodyPr>
          <a:lstStyle>
            <a:lvl1pPr indent="-342900" lvl="0" marL="457200" rtl="0" algn="l">
              <a:lnSpc>
                <a:spcPct val="115000"/>
              </a:lnSpc>
              <a:spcBef>
                <a:spcPts val="1000"/>
              </a:spcBef>
              <a:spcAft>
                <a:spcPts val="0"/>
              </a:spcAft>
              <a:buClr>
                <a:schemeClr val="dk1"/>
              </a:buClr>
              <a:buSzPts val="1800"/>
              <a:buFont typeface="Inter Light"/>
              <a:buChar char="•"/>
              <a:defRPr sz="1800">
                <a:solidFill>
                  <a:schemeClr val="dk1"/>
                </a:solidFill>
                <a:latin typeface="Inter Light"/>
                <a:ea typeface="Inter Light"/>
                <a:cs typeface="Inter Light"/>
                <a:sym typeface="Inter Light"/>
              </a:defRPr>
            </a:lvl1pPr>
            <a:lvl2pPr indent="-342900" lvl="1" marL="914400" rtl="0" algn="l">
              <a:lnSpc>
                <a:spcPct val="115000"/>
              </a:lnSpc>
              <a:spcBef>
                <a:spcPts val="500"/>
              </a:spcBef>
              <a:spcAft>
                <a:spcPts val="0"/>
              </a:spcAft>
              <a:buClr>
                <a:schemeClr val="dk1"/>
              </a:buClr>
              <a:buSzPts val="1800"/>
              <a:buFont typeface="Inter Light"/>
              <a:buChar char="•"/>
              <a:defRPr sz="1800">
                <a:solidFill>
                  <a:schemeClr val="dk1"/>
                </a:solidFill>
                <a:latin typeface="Inter Light"/>
                <a:ea typeface="Inter Light"/>
                <a:cs typeface="Inter Light"/>
                <a:sym typeface="Inter Light"/>
              </a:defRPr>
            </a:lvl2pPr>
            <a:lvl3pPr indent="-342900" lvl="2" marL="1371600" rtl="0" algn="l">
              <a:lnSpc>
                <a:spcPct val="115000"/>
              </a:lnSpc>
              <a:spcBef>
                <a:spcPts val="500"/>
              </a:spcBef>
              <a:spcAft>
                <a:spcPts val="0"/>
              </a:spcAft>
              <a:buClr>
                <a:schemeClr val="dk1"/>
              </a:buClr>
              <a:buSzPts val="1800"/>
              <a:buFont typeface="Inter Light"/>
              <a:buChar char="•"/>
              <a:defRPr sz="1800">
                <a:solidFill>
                  <a:schemeClr val="dk1"/>
                </a:solidFill>
                <a:latin typeface="Inter Light"/>
                <a:ea typeface="Inter Light"/>
                <a:cs typeface="Inter Light"/>
                <a:sym typeface="Inter Light"/>
              </a:defRPr>
            </a:lvl3pPr>
            <a:lvl4pPr indent="-342900" lvl="3" marL="1828800" rtl="0" algn="l">
              <a:lnSpc>
                <a:spcPct val="115000"/>
              </a:lnSpc>
              <a:spcBef>
                <a:spcPts val="500"/>
              </a:spcBef>
              <a:spcAft>
                <a:spcPts val="0"/>
              </a:spcAft>
              <a:buClr>
                <a:schemeClr val="dk1"/>
              </a:buClr>
              <a:buSzPts val="1800"/>
              <a:buFont typeface="Inter Light"/>
              <a:buChar char="•"/>
              <a:defRPr>
                <a:solidFill>
                  <a:schemeClr val="dk1"/>
                </a:solidFill>
                <a:latin typeface="Inter Light"/>
                <a:ea typeface="Inter Light"/>
                <a:cs typeface="Inter Light"/>
                <a:sym typeface="Inter Light"/>
              </a:defRPr>
            </a:lvl4pPr>
            <a:lvl5pPr indent="-342900" lvl="4" marL="2286000" rtl="0" algn="l">
              <a:lnSpc>
                <a:spcPct val="115000"/>
              </a:lnSpc>
              <a:spcBef>
                <a:spcPts val="500"/>
              </a:spcBef>
              <a:spcAft>
                <a:spcPts val="0"/>
              </a:spcAft>
              <a:buClr>
                <a:schemeClr val="dk1"/>
              </a:buClr>
              <a:buSzPts val="1800"/>
              <a:buFont typeface="Inter Light"/>
              <a:buChar char="•"/>
              <a:defRPr>
                <a:solidFill>
                  <a:schemeClr val="dk1"/>
                </a:solidFill>
                <a:latin typeface="Inter Light"/>
                <a:ea typeface="Inter Light"/>
                <a:cs typeface="Inter Light"/>
                <a:sym typeface="Inter Light"/>
              </a:defRPr>
            </a:lvl5pPr>
            <a:lvl6pPr indent="-342900" lvl="5" marL="2743200" rtl="0" algn="l">
              <a:lnSpc>
                <a:spcPct val="115000"/>
              </a:lnSpc>
              <a:spcBef>
                <a:spcPts val="500"/>
              </a:spcBef>
              <a:spcAft>
                <a:spcPts val="0"/>
              </a:spcAft>
              <a:buClr>
                <a:schemeClr val="dk1"/>
              </a:buClr>
              <a:buSzPts val="1800"/>
              <a:buFont typeface="Inter Light"/>
              <a:buChar char="•"/>
              <a:defRPr>
                <a:solidFill>
                  <a:schemeClr val="dk1"/>
                </a:solidFill>
                <a:latin typeface="Inter Light"/>
                <a:ea typeface="Inter Light"/>
                <a:cs typeface="Inter Light"/>
                <a:sym typeface="Inter Light"/>
              </a:defRPr>
            </a:lvl6pPr>
            <a:lvl7pPr indent="-342900" lvl="6" marL="3200400" rtl="0" algn="l">
              <a:lnSpc>
                <a:spcPct val="115000"/>
              </a:lnSpc>
              <a:spcBef>
                <a:spcPts val="500"/>
              </a:spcBef>
              <a:spcAft>
                <a:spcPts val="0"/>
              </a:spcAft>
              <a:buClr>
                <a:schemeClr val="dk1"/>
              </a:buClr>
              <a:buSzPts val="1800"/>
              <a:buFont typeface="Inter Light"/>
              <a:buChar char="•"/>
              <a:defRPr>
                <a:solidFill>
                  <a:schemeClr val="dk1"/>
                </a:solidFill>
                <a:latin typeface="Inter Light"/>
                <a:ea typeface="Inter Light"/>
                <a:cs typeface="Inter Light"/>
                <a:sym typeface="Inter Light"/>
              </a:defRPr>
            </a:lvl7pPr>
            <a:lvl8pPr indent="-342900" lvl="7" marL="3657600" rtl="0" algn="l">
              <a:lnSpc>
                <a:spcPct val="115000"/>
              </a:lnSpc>
              <a:spcBef>
                <a:spcPts val="500"/>
              </a:spcBef>
              <a:spcAft>
                <a:spcPts val="0"/>
              </a:spcAft>
              <a:buClr>
                <a:schemeClr val="dk1"/>
              </a:buClr>
              <a:buSzPts val="1800"/>
              <a:buFont typeface="Inter Light"/>
              <a:buChar char="•"/>
              <a:defRPr>
                <a:solidFill>
                  <a:schemeClr val="dk1"/>
                </a:solidFill>
                <a:latin typeface="Inter Light"/>
                <a:ea typeface="Inter Light"/>
                <a:cs typeface="Inter Light"/>
                <a:sym typeface="Inter Light"/>
              </a:defRPr>
            </a:lvl8pPr>
            <a:lvl9pPr indent="-342900" lvl="8" marL="4114800" rtl="0" algn="l">
              <a:lnSpc>
                <a:spcPct val="115000"/>
              </a:lnSpc>
              <a:spcBef>
                <a:spcPts val="500"/>
              </a:spcBef>
              <a:spcAft>
                <a:spcPts val="0"/>
              </a:spcAft>
              <a:buClr>
                <a:schemeClr val="dk1"/>
              </a:buClr>
              <a:buSzPts val="1800"/>
              <a:buFont typeface="Inter Light"/>
              <a:buChar char="•"/>
              <a:defRPr>
                <a:solidFill>
                  <a:schemeClr val="dk1"/>
                </a:solidFill>
                <a:latin typeface="Inter Light"/>
                <a:ea typeface="Inter Light"/>
                <a:cs typeface="Inter Light"/>
                <a:sym typeface="Inter Light"/>
              </a:defRPr>
            </a:lvl9pPr>
          </a:lstStyle>
          <a:p/>
        </p:txBody>
      </p:sp>
      <p:cxnSp>
        <p:nvCxnSpPr>
          <p:cNvPr id="46" name="Google Shape;46;p8"/>
          <p:cNvCxnSpPr/>
          <p:nvPr/>
        </p:nvCxnSpPr>
        <p:spPr>
          <a:xfrm>
            <a:off x="270000" y="252000"/>
            <a:ext cx="8640000" cy="7200"/>
          </a:xfrm>
          <a:prstGeom prst="straightConnector1">
            <a:avLst/>
          </a:prstGeom>
          <a:noFill/>
          <a:ln cap="flat" cmpd="sng" w="114300">
            <a:solidFill>
              <a:schemeClr val="dk1"/>
            </a:solidFill>
            <a:prstDash val="solid"/>
            <a:round/>
            <a:headEnd len="med" w="med" type="none"/>
            <a:tailEnd len="med" w="med" type="none"/>
          </a:ln>
        </p:spPr>
      </p:cxnSp>
      <p:pic>
        <p:nvPicPr>
          <p:cNvPr id="47" name="Google Shape;47;p8"/>
          <p:cNvPicPr preferRelativeResize="0"/>
          <p:nvPr/>
        </p:nvPicPr>
        <p:blipFill rotWithShape="1">
          <a:blip r:embed="rId2">
            <a:alphaModFix/>
          </a:blip>
          <a:srcRect b="0" l="0" r="0" t="0"/>
          <a:stretch/>
        </p:blipFill>
        <p:spPr>
          <a:xfrm>
            <a:off x="270000" y="4770000"/>
            <a:ext cx="360003" cy="2283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blanc sur image">
  <p:cSld name="OBJECT_2">
    <p:bg>
      <p:bgPr>
        <a:solidFill>
          <a:srgbClr val="999999"/>
        </a:solidFill>
      </p:bgPr>
    </p:bg>
    <p:spTree>
      <p:nvGrpSpPr>
        <p:cNvPr id="48" name="Shape 48"/>
        <p:cNvGrpSpPr/>
        <p:nvPr/>
      </p:nvGrpSpPr>
      <p:grpSpPr>
        <a:xfrm>
          <a:off x="0" y="0"/>
          <a:ext cx="0" cy="0"/>
          <a:chOff x="0" y="0"/>
          <a:chExt cx="0" cy="0"/>
        </a:xfrm>
      </p:grpSpPr>
      <p:sp>
        <p:nvSpPr>
          <p:cNvPr id="49" name="Google Shape;49;p9"/>
          <p:cNvSpPr txBox="1"/>
          <p:nvPr>
            <p:ph type="title"/>
          </p:nvPr>
        </p:nvSpPr>
        <p:spPr>
          <a:xfrm>
            <a:off x="270000" y="360000"/>
            <a:ext cx="7920000" cy="432000"/>
          </a:xfrm>
          <a:prstGeom prst="rect">
            <a:avLst/>
          </a:prstGeom>
          <a:noFill/>
          <a:ln>
            <a:noFill/>
          </a:ln>
        </p:spPr>
        <p:txBody>
          <a:bodyPr anchorCtr="0" anchor="t" bIns="45700" lIns="0" spcFirstLastPara="1" rIns="91425" wrap="square" tIns="0">
            <a:noAutofit/>
          </a:bodyPr>
          <a:lstStyle>
            <a:lvl1pPr lvl="0" rtl="0">
              <a:lnSpc>
                <a:spcPct val="90000"/>
              </a:lnSpc>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1pPr>
            <a:lvl2pPr lvl="1"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2pPr>
            <a:lvl3pPr lvl="2"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3pPr>
            <a:lvl4pPr lvl="3"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4pPr>
            <a:lvl5pPr lvl="4"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5pPr>
            <a:lvl6pPr lvl="5"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6pPr>
            <a:lvl7pPr lvl="6"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7pPr>
            <a:lvl8pPr lvl="7"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8pPr>
            <a:lvl9pPr lvl="8" rtl="0">
              <a:spcBef>
                <a:spcPts val="0"/>
              </a:spcBef>
              <a:spcAft>
                <a:spcPts val="0"/>
              </a:spcAft>
              <a:buClr>
                <a:schemeClr val="lt1"/>
              </a:buClr>
              <a:buSzPts val="2600"/>
              <a:buFont typeface="Inter"/>
              <a:buNone/>
              <a:defRPr sz="2600">
                <a:solidFill>
                  <a:schemeClr val="lt1"/>
                </a:solidFill>
                <a:latin typeface="Inter"/>
                <a:ea typeface="Inter"/>
                <a:cs typeface="Inter"/>
                <a:sym typeface="Inter"/>
              </a:defRPr>
            </a:lvl9pPr>
          </a:lstStyle>
          <a:p/>
        </p:txBody>
      </p:sp>
      <p:sp>
        <p:nvSpPr>
          <p:cNvPr id="50" name="Google Shape;50;p9"/>
          <p:cNvSpPr txBox="1"/>
          <p:nvPr>
            <p:ph idx="1" type="body"/>
          </p:nvPr>
        </p:nvSpPr>
        <p:spPr>
          <a:xfrm>
            <a:off x="270000" y="1260000"/>
            <a:ext cx="7886700" cy="3060000"/>
          </a:xfrm>
          <a:prstGeom prst="rect">
            <a:avLst/>
          </a:prstGeom>
          <a:noFill/>
          <a:ln>
            <a:noFill/>
          </a:ln>
        </p:spPr>
        <p:txBody>
          <a:bodyPr anchorCtr="0" anchor="t" bIns="45700" lIns="0" spcFirstLastPara="1" rIns="91425" wrap="square" tIns="0">
            <a:noAutofit/>
          </a:bodyPr>
          <a:lstStyle>
            <a:lvl1pPr indent="-342900" lvl="0" marL="457200" rtl="0" algn="l">
              <a:lnSpc>
                <a:spcPct val="115000"/>
              </a:lnSpc>
              <a:spcBef>
                <a:spcPts val="1000"/>
              </a:spcBef>
              <a:spcAft>
                <a:spcPts val="0"/>
              </a:spcAft>
              <a:buClr>
                <a:schemeClr val="lt1"/>
              </a:buClr>
              <a:buSzPts val="1800"/>
              <a:buFont typeface="Inter Light"/>
              <a:buChar char="•"/>
              <a:defRPr sz="1800">
                <a:solidFill>
                  <a:schemeClr val="lt1"/>
                </a:solidFill>
                <a:latin typeface="Inter Light"/>
                <a:ea typeface="Inter Light"/>
                <a:cs typeface="Inter Light"/>
                <a:sym typeface="Inter Light"/>
              </a:defRPr>
            </a:lvl1pPr>
            <a:lvl2pPr indent="-342900" lvl="1" marL="914400" rtl="0" algn="l">
              <a:lnSpc>
                <a:spcPct val="115000"/>
              </a:lnSpc>
              <a:spcBef>
                <a:spcPts val="500"/>
              </a:spcBef>
              <a:spcAft>
                <a:spcPts val="0"/>
              </a:spcAft>
              <a:buClr>
                <a:schemeClr val="lt1"/>
              </a:buClr>
              <a:buSzPts val="1800"/>
              <a:buFont typeface="Inter Light"/>
              <a:buChar char="•"/>
              <a:defRPr sz="1800">
                <a:solidFill>
                  <a:schemeClr val="lt1"/>
                </a:solidFill>
                <a:latin typeface="Inter Light"/>
                <a:ea typeface="Inter Light"/>
                <a:cs typeface="Inter Light"/>
                <a:sym typeface="Inter Light"/>
              </a:defRPr>
            </a:lvl2pPr>
            <a:lvl3pPr indent="-342900" lvl="2" marL="1371600" rtl="0" algn="l">
              <a:lnSpc>
                <a:spcPct val="115000"/>
              </a:lnSpc>
              <a:spcBef>
                <a:spcPts val="500"/>
              </a:spcBef>
              <a:spcAft>
                <a:spcPts val="0"/>
              </a:spcAft>
              <a:buClr>
                <a:schemeClr val="lt1"/>
              </a:buClr>
              <a:buSzPts val="1800"/>
              <a:buFont typeface="Inter Light"/>
              <a:buChar char="•"/>
              <a:defRPr sz="1800">
                <a:solidFill>
                  <a:schemeClr val="lt1"/>
                </a:solidFill>
                <a:latin typeface="Inter Light"/>
                <a:ea typeface="Inter Light"/>
                <a:cs typeface="Inter Light"/>
                <a:sym typeface="Inter Light"/>
              </a:defRPr>
            </a:lvl3pPr>
            <a:lvl4pPr indent="-342900" lvl="3" marL="1828800" rtl="0" algn="l">
              <a:lnSpc>
                <a:spcPct val="115000"/>
              </a:lnSpc>
              <a:spcBef>
                <a:spcPts val="500"/>
              </a:spcBef>
              <a:spcAft>
                <a:spcPts val="0"/>
              </a:spcAft>
              <a:buClr>
                <a:schemeClr val="lt1"/>
              </a:buClr>
              <a:buSzPts val="1800"/>
              <a:buFont typeface="Inter Light"/>
              <a:buChar char="•"/>
              <a:defRPr>
                <a:solidFill>
                  <a:schemeClr val="lt1"/>
                </a:solidFill>
                <a:latin typeface="Inter Light"/>
                <a:ea typeface="Inter Light"/>
                <a:cs typeface="Inter Light"/>
                <a:sym typeface="Inter Light"/>
              </a:defRPr>
            </a:lvl4pPr>
            <a:lvl5pPr indent="-342900" lvl="4" marL="2286000" rtl="0" algn="l">
              <a:lnSpc>
                <a:spcPct val="115000"/>
              </a:lnSpc>
              <a:spcBef>
                <a:spcPts val="500"/>
              </a:spcBef>
              <a:spcAft>
                <a:spcPts val="0"/>
              </a:spcAft>
              <a:buClr>
                <a:schemeClr val="lt1"/>
              </a:buClr>
              <a:buSzPts val="1800"/>
              <a:buFont typeface="Inter Light"/>
              <a:buChar char="•"/>
              <a:defRPr>
                <a:solidFill>
                  <a:schemeClr val="lt1"/>
                </a:solidFill>
                <a:latin typeface="Inter Light"/>
                <a:ea typeface="Inter Light"/>
                <a:cs typeface="Inter Light"/>
                <a:sym typeface="Inter Light"/>
              </a:defRPr>
            </a:lvl5pPr>
            <a:lvl6pPr indent="-342900" lvl="5" marL="2743200" rtl="0" algn="l">
              <a:lnSpc>
                <a:spcPct val="115000"/>
              </a:lnSpc>
              <a:spcBef>
                <a:spcPts val="500"/>
              </a:spcBef>
              <a:spcAft>
                <a:spcPts val="0"/>
              </a:spcAft>
              <a:buClr>
                <a:schemeClr val="lt1"/>
              </a:buClr>
              <a:buSzPts val="1800"/>
              <a:buFont typeface="Inter Light"/>
              <a:buChar char="•"/>
              <a:defRPr>
                <a:solidFill>
                  <a:schemeClr val="lt1"/>
                </a:solidFill>
                <a:latin typeface="Inter Light"/>
                <a:ea typeface="Inter Light"/>
                <a:cs typeface="Inter Light"/>
                <a:sym typeface="Inter Light"/>
              </a:defRPr>
            </a:lvl6pPr>
            <a:lvl7pPr indent="-342900" lvl="6" marL="3200400" rtl="0" algn="l">
              <a:lnSpc>
                <a:spcPct val="115000"/>
              </a:lnSpc>
              <a:spcBef>
                <a:spcPts val="500"/>
              </a:spcBef>
              <a:spcAft>
                <a:spcPts val="0"/>
              </a:spcAft>
              <a:buClr>
                <a:schemeClr val="lt1"/>
              </a:buClr>
              <a:buSzPts val="1800"/>
              <a:buFont typeface="Inter Light"/>
              <a:buChar char="•"/>
              <a:defRPr>
                <a:solidFill>
                  <a:schemeClr val="lt1"/>
                </a:solidFill>
                <a:latin typeface="Inter Light"/>
                <a:ea typeface="Inter Light"/>
                <a:cs typeface="Inter Light"/>
                <a:sym typeface="Inter Light"/>
              </a:defRPr>
            </a:lvl7pPr>
            <a:lvl8pPr indent="-342900" lvl="7" marL="3657600" rtl="0" algn="l">
              <a:lnSpc>
                <a:spcPct val="115000"/>
              </a:lnSpc>
              <a:spcBef>
                <a:spcPts val="500"/>
              </a:spcBef>
              <a:spcAft>
                <a:spcPts val="0"/>
              </a:spcAft>
              <a:buClr>
                <a:schemeClr val="lt1"/>
              </a:buClr>
              <a:buSzPts val="1800"/>
              <a:buFont typeface="Inter Light"/>
              <a:buChar char="•"/>
              <a:defRPr>
                <a:solidFill>
                  <a:schemeClr val="lt1"/>
                </a:solidFill>
                <a:latin typeface="Inter Light"/>
                <a:ea typeface="Inter Light"/>
                <a:cs typeface="Inter Light"/>
                <a:sym typeface="Inter Light"/>
              </a:defRPr>
            </a:lvl8pPr>
            <a:lvl9pPr indent="-342900" lvl="8" marL="4114800" rtl="0" algn="l">
              <a:lnSpc>
                <a:spcPct val="115000"/>
              </a:lnSpc>
              <a:spcBef>
                <a:spcPts val="500"/>
              </a:spcBef>
              <a:spcAft>
                <a:spcPts val="0"/>
              </a:spcAft>
              <a:buClr>
                <a:schemeClr val="lt1"/>
              </a:buClr>
              <a:buSzPts val="1800"/>
              <a:buFont typeface="Inter Light"/>
              <a:buChar char="•"/>
              <a:defRPr>
                <a:solidFill>
                  <a:schemeClr val="lt1"/>
                </a:solidFill>
                <a:latin typeface="Inter Light"/>
                <a:ea typeface="Inter Light"/>
                <a:cs typeface="Inter Light"/>
                <a:sym typeface="Inter Light"/>
              </a:defRPr>
            </a:lvl9pPr>
          </a:lstStyle>
          <a:p/>
        </p:txBody>
      </p:sp>
      <p:cxnSp>
        <p:nvCxnSpPr>
          <p:cNvPr id="51" name="Google Shape;51;p9"/>
          <p:cNvCxnSpPr/>
          <p:nvPr/>
        </p:nvCxnSpPr>
        <p:spPr>
          <a:xfrm>
            <a:off x="270000" y="252000"/>
            <a:ext cx="8640000" cy="7200"/>
          </a:xfrm>
          <a:prstGeom prst="straightConnector1">
            <a:avLst/>
          </a:prstGeom>
          <a:noFill/>
          <a:ln cap="flat" cmpd="sng" w="114300">
            <a:solidFill>
              <a:schemeClr val="lt1"/>
            </a:solidFill>
            <a:prstDash val="solid"/>
            <a:round/>
            <a:headEnd len="med" w="med" type="none"/>
            <a:tailEnd len="med" w="med" type="none"/>
          </a:ln>
        </p:spPr>
      </p:cxnSp>
      <p:pic>
        <p:nvPicPr>
          <p:cNvPr id="52" name="Google Shape;52;p9"/>
          <p:cNvPicPr preferRelativeResize="0"/>
          <p:nvPr/>
        </p:nvPicPr>
        <p:blipFill>
          <a:blip r:embed="rId2">
            <a:alphaModFix/>
          </a:blip>
          <a:stretch>
            <a:fillRect/>
          </a:stretch>
        </p:blipFill>
        <p:spPr>
          <a:xfrm>
            <a:off x="270000" y="4770000"/>
            <a:ext cx="360000" cy="22420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OBJECT_1">
    <p:spTree>
      <p:nvGrpSpPr>
        <p:cNvPr id="53" name="Shape 53"/>
        <p:cNvGrpSpPr/>
        <p:nvPr/>
      </p:nvGrpSpPr>
      <p:grpSpPr>
        <a:xfrm>
          <a:off x="0" y="0"/>
          <a:ext cx="0" cy="0"/>
          <a:chOff x="0" y="0"/>
          <a:chExt cx="0" cy="0"/>
        </a:xfrm>
      </p:grpSpPr>
      <p:sp>
        <p:nvSpPr>
          <p:cNvPr id="54" name="Google Shape;54;p10"/>
          <p:cNvSpPr txBox="1"/>
          <p:nvPr>
            <p:ph type="title"/>
          </p:nvPr>
        </p:nvSpPr>
        <p:spPr>
          <a:xfrm>
            <a:off x="270000" y="360000"/>
            <a:ext cx="7920000" cy="432000"/>
          </a:xfrm>
          <a:prstGeom prst="rect">
            <a:avLst/>
          </a:prstGeom>
          <a:noFill/>
          <a:ln>
            <a:noFill/>
          </a:ln>
        </p:spPr>
        <p:txBody>
          <a:bodyPr anchorCtr="0" anchor="t" bIns="45700" lIns="0" spcFirstLastPara="1" rIns="91425" wrap="square" tIns="0">
            <a:noAutofit/>
          </a:bodyPr>
          <a:lstStyle>
            <a:lvl1pPr lvl="0" rtl="0">
              <a:lnSpc>
                <a:spcPct val="115000"/>
              </a:lnSpc>
              <a:spcBef>
                <a:spcPts val="0"/>
              </a:spcBef>
              <a:spcAft>
                <a:spcPts val="0"/>
              </a:spcAft>
              <a:buClr>
                <a:schemeClr val="dk1"/>
              </a:buClr>
              <a:buSzPts val="2600"/>
              <a:buFont typeface="Inter"/>
              <a:buNone/>
              <a:defRPr sz="2600">
                <a:latin typeface="Inter"/>
                <a:ea typeface="Inter"/>
                <a:cs typeface="Inter"/>
                <a:sym typeface="Inter"/>
              </a:defRPr>
            </a:lvl1pPr>
            <a:lvl2pPr lvl="1" rtl="0">
              <a:lnSpc>
                <a:spcPct val="115000"/>
              </a:lnSpc>
              <a:spcBef>
                <a:spcPts val="0"/>
              </a:spcBef>
              <a:spcAft>
                <a:spcPts val="0"/>
              </a:spcAft>
              <a:buSzPts val="2600"/>
              <a:buFont typeface="Inter"/>
              <a:buNone/>
              <a:defRPr sz="2600">
                <a:latin typeface="Inter"/>
                <a:ea typeface="Inter"/>
                <a:cs typeface="Inter"/>
                <a:sym typeface="Inter"/>
              </a:defRPr>
            </a:lvl2pPr>
            <a:lvl3pPr lvl="2" rtl="0">
              <a:lnSpc>
                <a:spcPct val="115000"/>
              </a:lnSpc>
              <a:spcBef>
                <a:spcPts val="0"/>
              </a:spcBef>
              <a:spcAft>
                <a:spcPts val="0"/>
              </a:spcAft>
              <a:buSzPts val="2600"/>
              <a:buFont typeface="Inter"/>
              <a:buNone/>
              <a:defRPr sz="2600">
                <a:latin typeface="Inter"/>
                <a:ea typeface="Inter"/>
                <a:cs typeface="Inter"/>
                <a:sym typeface="Inter"/>
              </a:defRPr>
            </a:lvl3pPr>
            <a:lvl4pPr lvl="3" rtl="0">
              <a:lnSpc>
                <a:spcPct val="115000"/>
              </a:lnSpc>
              <a:spcBef>
                <a:spcPts val="0"/>
              </a:spcBef>
              <a:spcAft>
                <a:spcPts val="0"/>
              </a:spcAft>
              <a:buSzPts val="2600"/>
              <a:buFont typeface="Inter"/>
              <a:buNone/>
              <a:defRPr sz="2600">
                <a:latin typeface="Inter"/>
                <a:ea typeface="Inter"/>
                <a:cs typeface="Inter"/>
                <a:sym typeface="Inter"/>
              </a:defRPr>
            </a:lvl4pPr>
            <a:lvl5pPr lvl="4" rtl="0">
              <a:lnSpc>
                <a:spcPct val="115000"/>
              </a:lnSpc>
              <a:spcBef>
                <a:spcPts val="0"/>
              </a:spcBef>
              <a:spcAft>
                <a:spcPts val="0"/>
              </a:spcAft>
              <a:buSzPts val="2600"/>
              <a:buFont typeface="Inter"/>
              <a:buNone/>
              <a:defRPr sz="2600">
                <a:latin typeface="Inter"/>
                <a:ea typeface="Inter"/>
                <a:cs typeface="Inter"/>
                <a:sym typeface="Inter"/>
              </a:defRPr>
            </a:lvl5pPr>
            <a:lvl6pPr lvl="5" rtl="0">
              <a:lnSpc>
                <a:spcPct val="115000"/>
              </a:lnSpc>
              <a:spcBef>
                <a:spcPts val="0"/>
              </a:spcBef>
              <a:spcAft>
                <a:spcPts val="0"/>
              </a:spcAft>
              <a:buSzPts val="2600"/>
              <a:buFont typeface="Inter"/>
              <a:buNone/>
              <a:defRPr sz="2600">
                <a:latin typeface="Inter"/>
                <a:ea typeface="Inter"/>
                <a:cs typeface="Inter"/>
                <a:sym typeface="Inter"/>
              </a:defRPr>
            </a:lvl6pPr>
            <a:lvl7pPr lvl="6" rtl="0">
              <a:lnSpc>
                <a:spcPct val="115000"/>
              </a:lnSpc>
              <a:spcBef>
                <a:spcPts val="0"/>
              </a:spcBef>
              <a:spcAft>
                <a:spcPts val="0"/>
              </a:spcAft>
              <a:buSzPts val="2600"/>
              <a:buFont typeface="Inter"/>
              <a:buNone/>
              <a:defRPr sz="2600">
                <a:latin typeface="Inter"/>
                <a:ea typeface="Inter"/>
                <a:cs typeface="Inter"/>
                <a:sym typeface="Inter"/>
              </a:defRPr>
            </a:lvl7pPr>
            <a:lvl8pPr lvl="7" rtl="0">
              <a:lnSpc>
                <a:spcPct val="115000"/>
              </a:lnSpc>
              <a:spcBef>
                <a:spcPts val="0"/>
              </a:spcBef>
              <a:spcAft>
                <a:spcPts val="0"/>
              </a:spcAft>
              <a:buSzPts val="2600"/>
              <a:buFont typeface="Inter"/>
              <a:buNone/>
              <a:defRPr sz="2600">
                <a:latin typeface="Inter"/>
                <a:ea typeface="Inter"/>
                <a:cs typeface="Inter"/>
                <a:sym typeface="Inter"/>
              </a:defRPr>
            </a:lvl8pPr>
            <a:lvl9pPr lvl="8" rtl="0">
              <a:lnSpc>
                <a:spcPct val="115000"/>
              </a:lnSpc>
              <a:spcBef>
                <a:spcPts val="0"/>
              </a:spcBef>
              <a:spcAft>
                <a:spcPts val="0"/>
              </a:spcAft>
              <a:buSzPts val="2600"/>
              <a:buFont typeface="Inter"/>
              <a:buNone/>
              <a:defRPr sz="2600">
                <a:latin typeface="Inter"/>
                <a:ea typeface="Inter"/>
                <a:cs typeface="Inter"/>
                <a:sym typeface="Inter"/>
              </a:defRPr>
            </a:lvl9pPr>
          </a:lstStyle>
          <a:p/>
        </p:txBody>
      </p:sp>
      <p:cxnSp>
        <p:nvCxnSpPr>
          <p:cNvPr id="55" name="Google Shape;55;p10"/>
          <p:cNvCxnSpPr/>
          <p:nvPr/>
        </p:nvCxnSpPr>
        <p:spPr>
          <a:xfrm>
            <a:off x="270000" y="252000"/>
            <a:ext cx="8640000" cy="7200"/>
          </a:xfrm>
          <a:prstGeom prst="straightConnector1">
            <a:avLst/>
          </a:prstGeom>
          <a:noFill/>
          <a:ln cap="flat" cmpd="sng" w="114300">
            <a:solidFill>
              <a:schemeClr val="accent5"/>
            </a:solidFill>
            <a:prstDash val="solid"/>
            <a:round/>
            <a:headEnd len="med" w="med" type="none"/>
            <a:tailEnd len="med" w="med" type="none"/>
          </a:ln>
        </p:spPr>
      </p:cxnSp>
      <p:pic>
        <p:nvPicPr>
          <p:cNvPr id="56" name="Google Shape;56;p10"/>
          <p:cNvPicPr preferRelativeResize="0"/>
          <p:nvPr/>
        </p:nvPicPr>
        <p:blipFill rotWithShape="1">
          <a:blip r:embed="rId2">
            <a:alphaModFix/>
          </a:blip>
          <a:srcRect b="0" l="19" r="19" t="0"/>
          <a:stretch/>
        </p:blipFill>
        <p:spPr>
          <a:xfrm>
            <a:off x="270000" y="4770000"/>
            <a:ext cx="360002" cy="228335"/>
          </a:xfrm>
          <a:prstGeom prst="rect">
            <a:avLst/>
          </a:prstGeom>
          <a:noFill/>
          <a:ln>
            <a:noFill/>
          </a:ln>
        </p:spPr>
      </p:pic>
      <p:sp>
        <p:nvSpPr>
          <p:cNvPr id="57" name="Google Shape;57;p10"/>
          <p:cNvSpPr txBox="1"/>
          <p:nvPr/>
        </p:nvSpPr>
        <p:spPr>
          <a:xfrm>
            <a:off x="270000" y="1260000"/>
            <a:ext cx="2680200" cy="246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2060"/>
              </a:buClr>
              <a:buSzPts val="2600"/>
              <a:buFont typeface="Calibri"/>
              <a:buNone/>
            </a:pPr>
            <a:r>
              <a:rPr lang="fr-FR" sz="1600">
                <a:solidFill>
                  <a:schemeClr val="accent5"/>
                </a:solidFill>
                <a:latin typeface="Inter"/>
                <a:ea typeface="Inter"/>
                <a:cs typeface="Inter"/>
                <a:sym typeface="Inter"/>
              </a:rPr>
              <a:t>Catherine Mathys</a:t>
            </a:r>
            <a:endParaRPr sz="1600">
              <a:solidFill>
                <a:schemeClr val="accent5"/>
              </a:solidFill>
              <a:latin typeface="Inter"/>
              <a:ea typeface="Inter"/>
              <a:cs typeface="Inter"/>
              <a:sym typeface="Inter"/>
            </a:endParaRPr>
          </a:p>
        </p:txBody>
      </p:sp>
      <p:sp>
        <p:nvSpPr>
          <p:cNvPr id="58" name="Google Shape;58;p10"/>
          <p:cNvSpPr txBox="1"/>
          <p:nvPr/>
        </p:nvSpPr>
        <p:spPr>
          <a:xfrm>
            <a:off x="270000" y="1620000"/>
            <a:ext cx="2610000" cy="2769600"/>
          </a:xfrm>
          <a:prstGeom prst="rect">
            <a:avLst/>
          </a:prstGeom>
          <a:noFill/>
          <a:ln>
            <a:noFill/>
          </a:ln>
        </p:spPr>
        <p:txBody>
          <a:bodyPr anchorCtr="0" anchor="t" bIns="45700" lIns="0" spcFirstLastPara="1" rIns="91425" wrap="square" tIns="0">
            <a:noAutofit/>
          </a:bodyPr>
          <a:lstStyle/>
          <a:p>
            <a:pPr indent="0" lvl="0" marL="0" marR="0" rtl="0" algn="l">
              <a:lnSpc>
                <a:spcPct val="115000"/>
              </a:lnSpc>
              <a:spcBef>
                <a:spcPts val="0"/>
              </a:spcBef>
              <a:spcAft>
                <a:spcPts val="1000"/>
              </a:spcAft>
              <a:buNone/>
            </a:pPr>
            <a:r>
              <a:rPr lang="fr-FR" sz="1000">
                <a:solidFill>
                  <a:schemeClr val="accent5"/>
                </a:solidFill>
                <a:latin typeface="Inter Light"/>
                <a:ea typeface="Inter Light"/>
                <a:cs typeface="Inter Light"/>
                <a:sym typeface="Inter Light"/>
              </a:rPr>
              <a:t>Catherine Mathys travaille dans le milieu de la production audiovisuelle et des médias depuis plus de 20 ans. Dans la dernière décennie, elle s’est spécialisée dans l’analyse des transformations technologiques et médiatiques et leurs impacts sur notre société. Avec une approche sociologique et une démarche prospective, elle aborde les futurs possibles avec rigueur et optimisme . Elle a le bonheur de partager sa passion avec les étudiants de l’École des médias de l’UQAM à titre de professeure invitée. Catherine est également membre de l'association des futuristes professionnels.</a:t>
            </a:r>
            <a:endParaRPr sz="1000">
              <a:solidFill>
                <a:schemeClr val="accent5"/>
              </a:solidFill>
              <a:latin typeface="Inter Light"/>
              <a:ea typeface="Inter Light"/>
              <a:cs typeface="Inter Light"/>
              <a:sym typeface="Inter Light"/>
            </a:endParaRPr>
          </a:p>
        </p:txBody>
      </p:sp>
      <p:sp>
        <p:nvSpPr>
          <p:cNvPr id="59" name="Google Shape;59;p10"/>
          <p:cNvSpPr txBox="1"/>
          <p:nvPr/>
        </p:nvSpPr>
        <p:spPr>
          <a:xfrm>
            <a:off x="3240000" y="1260000"/>
            <a:ext cx="2680200" cy="246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lang="fr-FR" sz="1600">
                <a:solidFill>
                  <a:schemeClr val="accent5"/>
                </a:solidFill>
                <a:latin typeface="Inter"/>
                <a:ea typeface="Inter"/>
                <a:cs typeface="Inter"/>
                <a:sym typeface="Inter"/>
              </a:rPr>
              <a:t>Catalina Briceño</a:t>
            </a:r>
            <a:endParaRPr sz="1600">
              <a:solidFill>
                <a:schemeClr val="accent5"/>
              </a:solidFill>
              <a:latin typeface="Inter"/>
              <a:ea typeface="Inter"/>
              <a:cs typeface="Inter"/>
              <a:sym typeface="Inter"/>
            </a:endParaRPr>
          </a:p>
        </p:txBody>
      </p:sp>
      <p:sp>
        <p:nvSpPr>
          <p:cNvPr id="60" name="Google Shape;60;p10"/>
          <p:cNvSpPr txBox="1"/>
          <p:nvPr/>
        </p:nvSpPr>
        <p:spPr>
          <a:xfrm>
            <a:off x="3240000" y="1620000"/>
            <a:ext cx="2610000" cy="2979000"/>
          </a:xfrm>
          <a:prstGeom prst="rect">
            <a:avLst/>
          </a:prstGeom>
          <a:noFill/>
          <a:ln>
            <a:noFill/>
          </a:ln>
        </p:spPr>
        <p:txBody>
          <a:bodyPr anchorCtr="0" anchor="t" bIns="45700" lIns="0" spcFirstLastPara="1" rIns="91425" wrap="square" tIns="0">
            <a:noAutofit/>
          </a:bodyPr>
          <a:lstStyle/>
          <a:p>
            <a:pPr indent="0" lvl="0" marL="0" marR="0" rtl="0" algn="l">
              <a:lnSpc>
                <a:spcPct val="115000"/>
              </a:lnSpc>
              <a:spcBef>
                <a:spcPts val="0"/>
              </a:spcBef>
              <a:spcAft>
                <a:spcPts val="1000"/>
              </a:spcAft>
              <a:buNone/>
            </a:pPr>
            <a:r>
              <a:rPr lang="fr-FR" sz="1000">
                <a:solidFill>
                  <a:schemeClr val="accent5"/>
                </a:solidFill>
                <a:latin typeface="Inter Light"/>
                <a:ea typeface="Inter Light"/>
                <a:cs typeface="Inter Light"/>
                <a:sym typeface="Inter Light"/>
              </a:rPr>
              <a:t>Gestionnaire chevronnée, et professeure à l'École des médias de l’UQAM, Catalina s’intéresse à la transition numérique du secteur Culture et médias depuis près de 25 ans.   Son rôle est d’accompagner  les décideurs d’organisations publiques et privées  à détecter les facteurs de transformation socio-numérique et à anticiper les effets de ces mutations sur l’économie culturelle et médiatique.  Son expertise en analyse stratégique et prospective se double d’une  expérience pratique comme productrice en audiovisuel, suivie d’une douzaine d’années à des postes de direction au sein d'organisations parapubliques . </a:t>
            </a:r>
            <a:endParaRPr sz="1000">
              <a:solidFill>
                <a:schemeClr val="accent5"/>
              </a:solidFill>
              <a:latin typeface="Inter Light"/>
              <a:ea typeface="Inter Light"/>
              <a:cs typeface="Inter Light"/>
              <a:sym typeface="Inter Light"/>
            </a:endParaRPr>
          </a:p>
        </p:txBody>
      </p:sp>
      <p:sp>
        <p:nvSpPr>
          <p:cNvPr id="61" name="Google Shape;61;p10"/>
          <p:cNvSpPr txBox="1"/>
          <p:nvPr/>
        </p:nvSpPr>
        <p:spPr>
          <a:xfrm>
            <a:off x="6120000" y="1260000"/>
            <a:ext cx="2520000" cy="234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lang="fr-FR" sz="1600">
                <a:solidFill>
                  <a:schemeClr val="accent5"/>
                </a:solidFill>
                <a:latin typeface="Inter"/>
                <a:ea typeface="Inter"/>
                <a:cs typeface="Inter"/>
                <a:sym typeface="Inter"/>
              </a:rPr>
              <a:t>Patrick Tanguay</a:t>
            </a:r>
            <a:endParaRPr sz="1600">
              <a:solidFill>
                <a:schemeClr val="accent5"/>
              </a:solidFill>
              <a:latin typeface="Inter"/>
              <a:ea typeface="Inter"/>
              <a:cs typeface="Inter"/>
              <a:sym typeface="Inter"/>
            </a:endParaRPr>
          </a:p>
        </p:txBody>
      </p:sp>
      <p:sp>
        <p:nvSpPr>
          <p:cNvPr id="62" name="Google Shape;62;p10"/>
          <p:cNvSpPr txBox="1"/>
          <p:nvPr/>
        </p:nvSpPr>
        <p:spPr>
          <a:xfrm>
            <a:off x="6120000" y="1620000"/>
            <a:ext cx="2610000" cy="2916000"/>
          </a:xfrm>
          <a:prstGeom prst="rect">
            <a:avLst/>
          </a:prstGeom>
          <a:noFill/>
          <a:ln>
            <a:noFill/>
          </a:ln>
        </p:spPr>
        <p:txBody>
          <a:bodyPr anchorCtr="0" anchor="t" bIns="45700" lIns="0" spcFirstLastPara="1" rIns="91425" wrap="square" tIns="0">
            <a:noAutofit/>
          </a:bodyPr>
          <a:lstStyle/>
          <a:p>
            <a:pPr indent="0" lvl="0" marL="0" marR="0" rtl="0" algn="l">
              <a:lnSpc>
                <a:spcPct val="115000"/>
              </a:lnSpc>
              <a:spcBef>
                <a:spcPts val="0"/>
              </a:spcBef>
              <a:spcAft>
                <a:spcPts val="1000"/>
              </a:spcAft>
              <a:buNone/>
            </a:pPr>
            <a:r>
              <a:rPr lang="fr-FR" sz="1000">
                <a:solidFill>
                  <a:schemeClr val="accent5"/>
                </a:solidFill>
                <a:latin typeface="Inter Light"/>
                <a:ea typeface="Inter Light"/>
                <a:cs typeface="Inter Light"/>
                <a:sym typeface="Inter Light"/>
              </a:rPr>
              <a:t>Avec une curiosité généraliste et un esprit de synthèse aiguisé, Patrick Tanguay réfléchit à des sujets comme l’impact de la technologie sur la société, la culture, les villes, et  débusque les possibles futurs dans son infolettre </a:t>
            </a:r>
            <a:r>
              <a:rPr i="1" lang="fr-FR" sz="1000">
                <a:solidFill>
                  <a:schemeClr val="accent5"/>
                </a:solidFill>
                <a:latin typeface="Inter Light"/>
                <a:ea typeface="Inter Light"/>
                <a:cs typeface="Inter Light"/>
                <a:sym typeface="Inter Light"/>
              </a:rPr>
              <a:t>Sentiers</a:t>
            </a:r>
            <a:r>
              <a:rPr lang="fr-FR" sz="1000">
                <a:solidFill>
                  <a:schemeClr val="accent5"/>
                </a:solidFill>
                <a:latin typeface="Inter Light"/>
                <a:ea typeface="Inter Light"/>
                <a:cs typeface="Inter Light"/>
                <a:sym typeface="Inter Light"/>
              </a:rPr>
              <a:t> lue à travers le monde par une variété d’acteurs et de dirigeants de tous les domaines, entre autres des industries créatives et de la prospective. Il a oeuvré sur le web pendant près de vingt ans, co-créé le magazine primé </a:t>
            </a:r>
            <a:r>
              <a:rPr i="1" lang="fr-FR" sz="1000">
                <a:solidFill>
                  <a:schemeClr val="accent5"/>
                </a:solidFill>
                <a:latin typeface="Inter Light"/>
                <a:ea typeface="Inter Light"/>
                <a:cs typeface="Inter Light"/>
                <a:sym typeface="Inter Light"/>
              </a:rPr>
              <a:t>The Alpine Review</a:t>
            </a:r>
            <a:r>
              <a:rPr lang="fr-FR" sz="1000">
                <a:solidFill>
                  <a:schemeClr val="accent5"/>
                </a:solidFill>
                <a:latin typeface="Inter Light"/>
                <a:ea typeface="Inter Light"/>
                <a:cs typeface="Inter Light"/>
                <a:sym typeface="Inter Light"/>
              </a:rPr>
              <a:t>, co-fondé le premier espace de coworking à Montréal, Station C, et participé à l’arrivée des chapitres Montréalais de la Awesome Foundation et de Creative Mornings.</a:t>
            </a:r>
            <a:endParaRPr sz="1000">
              <a:solidFill>
                <a:schemeClr val="accent5"/>
              </a:solidFill>
              <a:latin typeface="Inter Light"/>
              <a:ea typeface="Inter Light"/>
              <a:cs typeface="Inter Light"/>
              <a:sym typeface="Inter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70000" y="360000"/>
            <a:ext cx="7920000" cy="432000"/>
          </a:xfrm>
          <a:prstGeom prst="rect">
            <a:avLst/>
          </a:prstGeom>
          <a:noFill/>
          <a:ln>
            <a:noFill/>
          </a:ln>
        </p:spPr>
        <p:txBody>
          <a:bodyPr anchorCtr="0" anchor="t" bIns="45700" lIns="0" spcFirstLastPara="1" rIns="91425" wrap="square" tIns="0">
            <a:noAutofit/>
          </a:bodyPr>
          <a:lstStyle>
            <a:lvl1pPr lvl="0" marR="0" rtl="0" algn="l">
              <a:lnSpc>
                <a:spcPct val="115000"/>
              </a:lnSpc>
              <a:spcBef>
                <a:spcPts val="0"/>
              </a:spcBef>
              <a:spcAft>
                <a:spcPts val="0"/>
              </a:spcAft>
              <a:buClr>
                <a:schemeClr val="accent1"/>
              </a:buClr>
              <a:buSzPts val="2600"/>
              <a:buFont typeface="Inter"/>
              <a:buNone/>
              <a:defRPr i="0" sz="2600" u="none" cap="none" strike="noStrike">
                <a:solidFill>
                  <a:schemeClr val="accent1"/>
                </a:solidFill>
                <a:latin typeface="Inter"/>
                <a:ea typeface="Inter"/>
                <a:cs typeface="Inter"/>
                <a:sym typeface="Inter"/>
              </a:defRPr>
            </a:lvl1pPr>
            <a:lvl2pPr lvl="1"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2pPr>
            <a:lvl3pPr lvl="2"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3pPr>
            <a:lvl4pPr lvl="3"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4pPr>
            <a:lvl5pPr lvl="4"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5pPr>
            <a:lvl6pPr lvl="5"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6pPr>
            <a:lvl7pPr lvl="6"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7pPr>
            <a:lvl8pPr lvl="7"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8pPr>
            <a:lvl9pPr lvl="8" rtl="0">
              <a:lnSpc>
                <a:spcPct val="115000"/>
              </a:lnSpc>
              <a:spcBef>
                <a:spcPts val="0"/>
              </a:spcBef>
              <a:spcAft>
                <a:spcPts val="0"/>
              </a:spcAft>
              <a:buClr>
                <a:schemeClr val="accent1"/>
              </a:buClr>
              <a:buSzPts val="2600"/>
              <a:buFont typeface="Inter"/>
              <a:buNone/>
              <a:defRPr sz="2600">
                <a:solidFill>
                  <a:schemeClr val="accent1"/>
                </a:solidFill>
                <a:latin typeface="Inter"/>
                <a:ea typeface="Inter"/>
                <a:cs typeface="Inter"/>
                <a:sym typeface="Inter"/>
              </a:defRPr>
            </a:lvl9pPr>
          </a:lstStyle>
          <a:p/>
        </p:txBody>
      </p:sp>
      <p:sp>
        <p:nvSpPr>
          <p:cNvPr id="7" name="Google Shape;7;p1"/>
          <p:cNvSpPr txBox="1"/>
          <p:nvPr>
            <p:ph idx="1" type="body"/>
          </p:nvPr>
        </p:nvSpPr>
        <p:spPr>
          <a:xfrm>
            <a:off x="270000" y="1260000"/>
            <a:ext cx="7886700" cy="3060000"/>
          </a:xfrm>
          <a:prstGeom prst="rect">
            <a:avLst/>
          </a:prstGeom>
          <a:noFill/>
          <a:ln>
            <a:noFill/>
          </a:ln>
        </p:spPr>
        <p:txBody>
          <a:bodyPr anchorCtr="0" anchor="t" bIns="45700" lIns="0" spcFirstLastPara="1" rIns="91425" wrap="square" tIns="0">
            <a:noAutofit/>
          </a:bodyPr>
          <a:lstStyle>
            <a:lvl1pPr indent="-406400" lvl="0" marL="457200" marR="0" rtl="0" algn="l">
              <a:lnSpc>
                <a:spcPct val="90000"/>
              </a:lnSpc>
              <a:spcBef>
                <a:spcPts val="1000"/>
              </a:spcBef>
              <a:spcAft>
                <a:spcPts val="0"/>
              </a:spcAft>
              <a:buClr>
                <a:schemeClr val="accent1"/>
              </a:buClr>
              <a:buSzPts val="2800"/>
              <a:buFont typeface="Inter Light"/>
              <a:buChar char="•"/>
              <a:defRPr i="0" sz="2800" u="none" cap="none" strike="noStrike">
                <a:solidFill>
                  <a:schemeClr val="accent1"/>
                </a:solidFill>
                <a:latin typeface="Inter Light"/>
                <a:ea typeface="Inter Light"/>
                <a:cs typeface="Inter Light"/>
                <a:sym typeface="Inter Light"/>
              </a:defRPr>
            </a:lvl1pPr>
            <a:lvl2pPr indent="-381000" lvl="1" marL="914400" marR="0" rtl="0" algn="l">
              <a:lnSpc>
                <a:spcPct val="90000"/>
              </a:lnSpc>
              <a:spcBef>
                <a:spcPts val="500"/>
              </a:spcBef>
              <a:spcAft>
                <a:spcPts val="0"/>
              </a:spcAft>
              <a:buClr>
                <a:schemeClr val="accent1"/>
              </a:buClr>
              <a:buSzPts val="2400"/>
              <a:buFont typeface="Inter Light"/>
              <a:buChar char="•"/>
              <a:defRPr i="0" sz="2400" u="none" cap="none" strike="noStrike">
                <a:solidFill>
                  <a:schemeClr val="accent1"/>
                </a:solidFill>
                <a:latin typeface="Inter Light"/>
                <a:ea typeface="Inter Light"/>
                <a:cs typeface="Inter Light"/>
                <a:sym typeface="Inter Light"/>
              </a:defRPr>
            </a:lvl2pPr>
            <a:lvl3pPr indent="-355600" lvl="2" marL="1371600" marR="0" rtl="0" algn="l">
              <a:lnSpc>
                <a:spcPct val="90000"/>
              </a:lnSpc>
              <a:spcBef>
                <a:spcPts val="500"/>
              </a:spcBef>
              <a:spcAft>
                <a:spcPts val="0"/>
              </a:spcAft>
              <a:buClr>
                <a:schemeClr val="accent1"/>
              </a:buClr>
              <a:buSzPts val="2000"/>
              <a:buFont typeface="Inter Light"/>
              <a:buChar char="•"/>
              <a:defRPr i="0" sz="2000" u="none" cap="none" strike="noStrike">
                <a:solidFill>
                  <a:schemeClr val="accent1"/>
                </a:solidFill>
                <a:latin typeface="Inter Light"/>
                <a:ea typeface="Inter Light"/>
                <a:cs typeface="Inter Light"/>
                <a:sym typeface="Inter Light"/>
              </a:defRPr>
            </a:lvl3pPr>
            <a:lvl4pPr indent="-342900" lvl="3" marL="1828800" marR="0" rtl="0" algn="l">
              <a:lnSpc>
                <a:spcPct val="90000"/>
              </a:lnSpc>
              <a:spcBef>
                <a:spcPts val="500"/>
              </a:spcBef>
              <a:spcAft>
                <a:spcPts val="0"/>
              </a:spcAft>
              <a:buClr>
                <a:schemeClr val="accent1"/>
              </a:buClr>
              <a:buSzPts val="1800"/>
              <a:buFont typeface="Inter Light"/>
              <a:buChar char="•"/>
              <a:defRPr i="0" sz="1800" u="none" cap="none" strike="noStrike">
                <a:solidFill>
                  <a:schemeClr val="accent1"/>
                </a:solidFill>
                <a:latin typeface="Inter Light"/>
                <a:ea typeface="Inter Light"/>
                <a:cs typeface="Inter Light"/>
                <a:sym typeface="Inter Light"/>
              </a:defRPr>
            </a:lvl4pPr>
            <a:lvl5pPr indent="-342900" lvl="4" marL="2286000" marR="0" rtl="0" algn="l">
              <a:lnSpc>
                <a:spcPct val="90000"/>
              </a:lnSpc>
              <a:spcBef>
                <a:spcPts val="500"/>
              </a:spcBef>
              <a:spcAft>
                <a:spcPts val="0"/>
              </a:spcAft>
              <a:buClr>
                <a:schemeClr val="accent1"/>
              </a:buClr>
              <a:buSzPts val="1800"/>
              <a:buFont typeface="Inter Light"/>
              <a:buChar char="•"/>
              <a:defRPr i="0" sz="1800" u="none" cap="none" strike="noStrike">
                <a:solidFill>
                  <a:schemeClr val="accent1"/>
                </a:solidFill>
                <a:latin typeface="Inter Light"/>
                <a:ea typeface="Inter Light"/>
                <a:cs typeface="Inter Light"/>
                <a:sym typeface="Inter Light"/>
              </a:defRPr>
            </a:lvl5pPr>
            <a:lvl6pPr indent="-342900" lvl="5" marL="2743200" marR="0" rtl="0" algn="l">
              <a:lnSpc>
                <a:spcPct val="90000"/>
              </a:lnSpc>
              <a:spcBef>
                <a:spcPts val="500"/>
              </a:spcBef>
              <a:spcAft>
                <a:spcPts val="0"/>
              </a:spcAft>
              <a:buClr>
                <a:schemeClr val="accent1"/>
              </a:buClr>
              <a:buSzPts val="1800"/>
              <a:buFont typeface="Inter Light"/>
              <a:buChar char="•"/>
              <a:defRPr i="0" sz="1800" u="none" cap="none" strike="noStrike">
                <a:solidFill>
                  <a:schemeClr val="accent1"/>
                </a:solidFill>
                <a:latin typeface="Inter Light"/>
                <a:ea typeface="Inter Light"/>
                <a:cs typeface="Inter Light"/>
                <a:sym typeface="Inter Light"/>
              </a:defRPr>
            </a:lvl6pPr>
            <a:lvl7pPr indent="-342900" lvl="6" marL="3200400" marR="0" rtl="0" algn="l">
              <a:lnSpc>
                <a:spcPct val="90000"/>
              </a:lnSpc>
              <a:spcBef>
                <a:spcPts val="500"/>
              </a:spcBef>
              <a:spcAft>
                <a:spcPts val="0"/>
              </a:spcAft>
              <a:buClr>
                <a:schemeClr val="accent1"/>
              </a:buClr>
              <a:buSzPts val="1800"/>
              <a:buFont typeface="Inter Light"/>
              <a:buChar char="•"/>
              <a:defRPr i="0" sz="1800" u="none" cap="none" strike="noStrike">
                <a:solidFill>
                  <a:schemeClr val="accent1"/>
                </a:solidFill>
                <a:latin typeface="Inter Light"/>
                <a:ea typeface="Inter Light"/>
                <a:cs typeface="Inter Light"/>
                <a:sym typeface="Inter Light"/>
              </a:defRPr>
            </a:lvl7pPr>
            <a:lvl8pPr indent="-342900" lvl="7" marL="3657600" marR="0" rtl="0" algn="l">
              <a:lnSpc>
                <a:spcPct val="90000"/>
              </a:lnSpc>
              <a:spcBef>
                <a:spcPts val="500"/>
              </a:spcBef>
              <a:spcAft>
                <a:spcPts val="0"/>
              </a:spcAft>
              <a:buClr>
                <a:schemeClr val="accent1"/>
              </a:buClr>
              <a:buSzPts val="1800"/>
              <a:buFont typeface="Inter Light"/>
              <a:buChar char="•"/>
              <a:defRPr i="0" sz="1800" u="none" cap="none" strike="noStrike">
                <a:solidFill>
                  <a:schemeClr val="accent1"/>
                </a:solidFill>
                <a:latin typeface="Inter Light"/>
                <a:ea typeface="Inter Light"/>
                <a:cs typeface="Inter Light"/>
                <a:sym typeface="Inter Light"/>
              </a:defRPr>
            </a:lvl8pPr>
            <a:lvl9pPr indent="-342900" lvl="8" marL="4114800" marR="0" rtl="0" algn="l">
              <a:lnSpc>
                <a:spcPct val="90000"/>
              </a:lnSpc>
              <a:spcBef>
                <a:spcPts val="500"/>
              </a:spcBef>
              <a:spcAft>
                <a:spcPts val="0"/>
              </a:spcAft>
              <a:buClr>
                <a:schemeClr val="accent1"/>
              </a:buClr>
              <a:buSzPts val="1800"/>
              <a:buFont typeface="Inter Light"/>
              <a:buChar char="•"/>
              <a:defRPr i="0" sz="1800" u="none" cap="none" strike="noStrike">
                <a:solidFill>
                  <a:schemeClr val="accent1"/>
                </a:solidFill>
                <a:latin typeface="Inter Light"/>
                <a:ea typeface="Inter Light"/>
                <a:cs typeface="Inter Light"/>
                <a:sym typeface="Inter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mc:Choice Requires="p14">
      <p:transition p14:dur="4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http://drive.google.com/file/d/19PHCSGmS_ssJAi-CXLnWgFy6LJ7WzNP7/view" TargetMode="External"/><Relationship Id="rId4" Type="http://schemas.openxmlformats.org/officeDocument/2006/relationships/image" Target="../media/image27.jpg"/><Relationship Id="rId5" Type="http://schemas.openxmlformats.org/officeDocument/2006/relationships/hyperlink" Target="http://drive.google.com/file/d/1E3aLMTmvb5TpiU8aT2Q9SgDNAubtqhR9/view" TargetMode="External"/><Relationship Id="rId6"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www.youtube.com/watch?v=QW-NFkVDfdA" TargetMode="Externa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29.jpg"/><Relationship Id="rId7"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3" name="Shape 83"/>
        <p:cNvGrpSpPr/>
        <p:nvPr/>
      </p:nvGrpSpPr>
      <p:grpSpPr>
        <a:xfrm>
          <a:off x="0" y="0"/>
          <a:ext cx="0" cy="0"/>
          <a:chOff x="0" y="0"/>
          <a:chExt cx="0" cy="0"/>
        </a:xfrm>
      </p:grpSpPr>
      <p:sp>
        <p:nvSpPr>
          <p:cNvPr id="84" name="Google Shape;84;p17"/>
          <p:cNvSpPr txBox="1"/>
          <p:nvPr>
            <p:ph type="title"/>
          </p:nvPr>
        </p:nvSpPr>
        <p:spPr>
          <a:xfrm>
            <a:off x="4842000" y="3877200"/>
            <a:ext cx="3358800" cy="345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t/>
            </a:r>
            <a:endParaRPr/>
          </a:p>
        </p:txBody>
      </p:sp>
      <p:pic>
        <p:nvPicPr>
          <p:cNvPr id="85" name="Google Shape;85;p17"/>
          <p:cNvPicPr preferRelativeResize="0"/>
          <p:nvPr/>
        </p:nvPicPr>
        <p:blipFill>
          <a:blip r:embed="rId3">
            <a:alphaModFix/>
          </a:blip>
          <a:stretch>
            <a:fillRect/>
          </a:stretch>
        </p:blipFill>
        <p:spPr>
          <a:xfrm>
            <a:off x="4052125" y="0"/>
            <a:ext cx="5143500" cy="5143500"/>
          </a:xfrm>
          <a:prstGeom prst="rect">
            <a:avLst/>
          </a:prstGeom>
          <a:noFill/>
          <a:ln>
            <a:noFill/>
          </a:ln>
        </p:spPr>
      </p:pic>
      <p:sp>
        <p:nvSpPr>
          <p:cNvPr id="86" name="Google Shape;86;p17"/>
          <p:cNvSpPr txBox="1"/>
          <p:nvPr/>
        </p:nvSpPr>
        <p:spPr>
          <a:xfrm>
            <a:off x="4293925" y="4820400"/>
            <a:ext cx="4901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FR" sz="900">
                <a:solidFill>
                  <a:schemeClr val="lt1"/>
                </a:solidFill>
                <a:latin typeface="Roboto"/>
                <a:ea typeface="Roboto"/>
                <a:cs typeface="Roboto"/>
                <a:sym typeface="Roboto"/>
              </a:rPr>
              <a:t>Image generated by Midjourney from the phrase “AI helping journalists in producing content”.</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Production d’actualités</a:t>
            </a:r>
            <a:endParaRPr/>
          </a:p>
        </p:txBody>
      </p:sp>
      <p:pic>
        <p:nvPicPr>
          <p:cNvPr id="151" name="Google Shape;151;p26"/>
          <p:cNvPicPr preferRelativeResize="0"/>
          <p:nvPr/>
        </p:nvPicPr>
        <p:blipFill>
          <a:blip r:embed="rId3">
            <a:alphaModFix/>
          </a:blip>
          <a:stretch>
            <a:fillRect/>
          </a:stretch>
        </p:blipFill>
        <p:spPr>
          <a:xfrm>
            <a:off x="152400" y="1610863"/>
            <a:ext cx="8839199" cy="19217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Diffusion de contenu</a:t>
            </a:r>
            <a:endParaRPr/>
          </a:p>
        </p:txBody>
      </p:sp>
      <p:pic>
        <p:nvPicPr>
          <p:cNvPr id="157" name="Google Shape;157;p27"/>
          <p:cNvPicPr preferRelativeResize="0"/>
          <p:nvPr/>
        </p:nvPicPr>
        <p:blipFill>
          <a:blip r:embed="rId3">
            <a:alphaModFix/>
          </a:blip>
          <a:stretch>
            <a:fillRect/>
          </a:stretch>
        </p:blipFill>
        <p:spPr>
          <a:xfrm>
            <a:off x="1248963" y="955475"/>
            <a:ext cx="6646067" cy="4046702"/>
          </a:xfrm>
          <a:prstGeom prst="rect">
            <a:avLst/>
          </a:prstGeom>
          <a:noFill/>
          <a:ln>
            <a:noFill/>
          </a:ln>
        </p:spPr>
      </p:pic>
      <p:sp>
        <p:nvSpPr>
          <p:cNvPr id="158" name="Google Shape;158;p27"/>
          <p:cNvSpPr txBox="1"/>
          <p:nvPr/>
        </p:nvSpPr>
        <p:spPr>
          <a:xfrm rot="-5400000">
            <a:off x="6785550" y="32866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latin typeface="Inter"/>
                <a:ea typeface="Inter"/>
                <a:cs typeface="Inter"/>
                <a:sym typeface="Inter"/>
              </a:rPr>
              <a:t>https://open.nytimes.com/how-does-this-article-make-you-feel-4684e5e9c47</a:t>
            </a:r>
            <a:endParaRPr sz="800">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Trois tendances observées au Canada</a:t>
            </a:r>
            <a:endParaRPr/>
          </a:p>
        </p:txBody>
      </p:sp>
      <p:sp>
        <p:nvSpPr>
          <p:cNvPr id="164" name="Google Shape;164;p28"/>
          <p:cNvSpPr txBox="1"/>
          <p:nvPr>
            <p:ph idx="1" type="body"/>
          </p:nvPr>
        </p:nvSpPr>
        <p:spPr>
          <a:xfrm>
            <a:off x="270000" y="1260000"/>
            <a:ext cx="8614500" cy="3060000"/>
          </a:xfrm>
          <a:prstGeom prst="rect">
            <a:avLst/>
          </a:prstGeom>
        </p:spPr>
        <p:txBody>
          <a:bodyPr anchorCtr="0" anchor="t" bIns="45700" lIns="0" spcFirstLastPara="1" rIns="91425" wrap="square" tIns="0">
            <a:noAutofit/>
          </a:bodyPr>
          <a:lstStyle/>
          <a:p>
            <a:pPr indent="0" lvl="0" marL="0" rtl="0" algn="l">
              <a:spcBef>
                <a:spcPts val="1000"/>
              </a:spcBef>
              <a:spcAft>
                <a:spcPts val="0"/>
              </a:spcAft>
              <a:buNone/>
            </a:pPr>
            <a:r>
              <a:rPr b="1" lang="fr-FR">
                <a:latin typeface="Inter"/>
                <a:ea typeface="Inter"/>
                <a:cs typeface="Inter"/>
                <a:sym typeface="Inter"/>
              </a:rPr>
              <a:t>Les impacts de l’intelligence artificielle sur les pratiques journalistiques au Canada, 2021 </a:t>
            </a:r>
            <a:r>
              <a:rPr b="1" lang="fr-FR" sz="1700">
                <a:latin typeface="Inter"/>
                <a:ea typeface="Inter"/>
                <a:cs typeface="Inter"/>
                <a:sym typeface="Inter"/>
              </a:rPr>
              <a:t>(Patrick White et Nicolas St-Germain)</a:t>
            </a:r>
            <a:endParaRPr b="1" sz="2200">
              <a:solidFill>
                <a:srgbClr val="111111"/>
              </a:solidFill>
              <a:highlight>
                <a:srgbClr val="FFFFFF"/>
              </a:highlight>
              <a:latin typeface="Roboto"/>
              <a:ea typeface="Roboto"/>
              <a:cs typeface="Roboto"/>
              <a:sym typeface="Roboto"/>
            </a:endParaRPr>
          </a:p>
          <a:p>
            <a:pPr indent="-336550" lvl="0" marL="457200" rtl="0" algn="l">
              <a:spcBef>
                <a:spcPts val="1000"/>
              </a:spcBef>
              <a:spcAft>
                <a:spcPts val="0"/>
              </a:spcAft>
              <a:buSzPts val="1700"/>
              <a:buChar char="•"/>
            </a:pPr>
            <a:r>
              <a:rPr lang="fr-FR" sz="1700"/>
              <a:t>Disparité dans les usages de l’IA qui semble liée à la situation financière des entreprises. </a:t>
            </a:r>
            <a:endParaRPr sz="1700"/>
          </a:p>
          <a:p>
            <a:pPr indent="-336550" lvl="0" marL="457200" rtl="0" algn="l">
              <a:spcBef>
                <a:spcPts val="0"/>
              </a:spcBef>
              <a:spcAft>
                <a:spcPts val="0"/>
              </a:spcAft>
              <a:buSzPts val="1700"/>
              <a:buChar char="•"/>
            </a:pPr>
            <a:r>
              <a:rPr lang="fr-FR" sz="1700"/>
              <a:t>Les médias ont une connaissance des possibilités de l’IA dans le secteur, de ses défauts, mais n’ont pas les ressources pour développer les outils. </a:t>
            </a:r>
            <a:endParaRPr sz="1700"/>
          </a:p>
          <a:p>
            <a:pPr indent="-336550" lvl="0" marL="457200" rtl="0" algn="l">
              <a:spcBef>
                <a:spcPts val="0"/>
              </a:spcBef>
              <a:spcAft>
                <a:spcPts val="0"/>
              </a:spcAft>
              <a:buSzPts val="1700"/>
              <a:buChar char="•"/>
            </a:pPr>
            <a:r>
              <a:rPr lang="fr-FR" sz="1700"/>
              <a:t>L’anonymat demandée par la majorité des répondants illustre que le journalisme est encore très compétitif.</a:t>
            </a:r>
            <a:endParaRPr sz="2000"/>
          </a:p>
        </p:txBody>
      </p:sp>
      <p:sp>
        <p:nvSpPr>
          <p:cNvPr id="165" name="Google Shape;165;p28"/>
          <p:cNvSpPr txBox="1"/>
          <p:nvPr/>
        </p:nvSpPr>
        <p:spPr>
          <a:xfrm>
            <a:off x="1971125" y="4579375"/>
            <a:ext cx="7381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latin typeface="Inter"/>
                <a:ea typeface="Inter"/>
                <a:cs typeface="Inter"/>
                <a:sym typeface="Inter"/>
              </a:rPr>
              <a:t>https://www.researchgate.net/publication/351366103_Les_impacts_de_l'intelligence_artificielle_sur_les_pratiques_journalistiques_au_Canada</a:t>
            </a:r>
            <a:endParaRPr sz="800">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Tendance #1</a:t>
            </a:r>
            <a:endParaRPr/>
          </a:p>
        </p:txBody>
      </p:sp>
      <p:pic>
        <p:nvPicPr>
          <p:cNvPr id="171" name="Google Shape;171;p29"/>
          <p:cNvPicPr preferRelativeResize="0"/>
          <p:nvPr/>
        </p:nvPicPr>
        <p:blipFill>
          <a:blip r:embed="rId3">
            <a:alphaModFix/>
          </a:blip>
          <a:stretch>
            <a:fillRect/>
          </a:stretch>
        </p:blipFill>
        <p:spPr>
          <a:xfrm>
            <a:off x="2147888" y="700088"/>
            <a:ext cx="4848225" cy="3743325"/>
          </a:xfrm>
          <a:prstGeom prst="rect">
            <a:avLst/>
          </a:prstGeom>
          <a:noFill/>
          <a:ln>
            <a:noFill/>
          </a:ln>
        </p:spPr>
      </p:pic>
      <p:sp>
        <p:nvSpPr>
          <p:cNvPr id="172" name="Google Shape;172;p29"/>
          <p:cNvSpPr txBox="1"/>
          <p:nvPr/>
        </p:nvSpPr>
        <p:spPr>
          <a:xfrm>
            <a:off x="6144000" y="45894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solidFill>
                  <a:schemeClr val="dk1"/>
                </a:solidFill>
                <a:latin typeface="Inter"/>
                <a:ea typeface="Inter"/>
                <a:cs typeface="Inter"/>
                <a:sym typeface="Inter"/>
              </a:rPr>
              <a:t>https://www.researchgate.net/publication/351366103_Les_impacts_de_l'intelligence_artificielle_sur_les_pratiques_journalistiques_au_Canada</a:t>
            </a:r>
            <a:endParaRPr sz="800">
              <a:solidFill>
                <a:schemeClr val="dk1"/>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Tendance #2</a:t>
            </a:r>
            <a:endParaRPr/>
          </a:p>
        </p:txBody>
      </p:sp>
      <p:pic>
        <p:nvPicPr>
          <p:cNvPr id="178" name="Google Shape;178;p30"/>
          <p:cNvPicPr preferRelativeResize="0"/>
          <p:nvPr/>
        </p:nvPicPr>
        <p:blipFill>
          <a:blip r:embed="rId3">
            <a:alphaModFix/>
          </a:blip>
          <a:stretch>
            <a:fillRect/>
          </a:stretch>
        </p:blipFill>
        <p:spPr>
          <a:xfrm>
            <a:off x="2679000" y="792000"/>
            <a:ext cx="3286125" cy="3895725"/>
          </a:xfrm>
          <a:prstGeom prst="rect">
            <a:avLst/>
          </a:prstGeom>
          <a:noFill/>
          <a:ln>
            <a:noFill/>
          </a:ln>
        </p:spPr>
      </p:pic>
      <p:sp>
        <p:nvSpPr>
          <p:cNvPr id="179" name="Google Shape;179;p30"/>
          <p:cNvSpPr txBox="1"/>
          <p:nvPr/>
        </p:nvSpPr>
        <p:spPr>
          <a:xfrm>
            <a:off x="6144000" y="45894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solidFill>
                  <a:schemeClr val="dk1"/>
                </a:solidFill>
                <a:latin typeface="Inter"/>
                <a:ea typeface="Inter"/>
                <a:cs typeface="Inter"/>
                <a:sym typeface="Inter"/>
              </a:rPr>
              <a:t>https://www.researchgate.net/publication/351366103_Les_impacts_de_l'intelligence_artificielle_sur_les_pratiques_journalistiques_au_Canada</a:t>
            </a:r>
            <a:endParaRPr sz="800">
              <a:solidFill>
                <a:schemeClr val="dk1"/>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Tendance #3</a:t>
            </a:r>
            <a:endParaRPr/>
          </a:p>
        </p:txBody>
      </p:sp>
      <p:pic>
        <p:nvPicPr>
          <p:cNvPr id="185" name="Google Shape;185;p31"/>
          <p:cNvPicPr preferRelativeResize="0"/>
          <p:nvPr/>
        </p:nvPicPr>
        <p:blipFill rotWithShape="1">
          <a:blip r:embed="rId3">
            <a:alphaModFix/>
          </a:blip>
          <a:srcRect b="10321" l="0" r="0" t="0"/>
          <a:stretch/>
        </p:blipFill>
        <p:spPr>
          <a:xfrm>
            <a:off x="942750" y="792000"/>
            <a:ext cx="6574500" cy="4154351"/>
          </a:xfrm>
          <a:prstGeom prst="rect">
            <a:avLst/>
          </a:prstGeom>
          <a:noFill/>
          <a:ln>
            <a:noFill/>
          </a:ln>
        </p:spPr>
      </p:pic>
      <p:sp>
        <p:nvSpPr>
          <p:cNvPr id="186" name="Google Shape;186;p31"/>
          <p:cNvSpPr txBox="1"/>
          <p:nvPr/>
        </p:nvSpPr>
        <p:spPr>
          <a:xfrm>
            <a:off x="6144000" y="482040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900">
                <a:solidFill>
                  <a:srgbClr val="70757A"/>
                </a:solidFill>
                <a:highlight>
                  <a:srgbClr val="FFFFFF"/>
                </a:highlight>
              </a:rPr>
              <a:t>Crédits : Alamy Stock Photo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Quelques innovations récentes - texte à l’image</a:t>
            </a:r>
            <a:endParaRPr/>
          </a:p>
        </p:txBody>
      </p:sp>
      <p:pic>
        <p:nvPicPr>
          <p:cNvPr id="192" name="Google Shape;192;p32"/>
          <p:cNvPicPr preferRelativeResize="0"/>
          <p:nvPr/>
        </p:nvPicPr>
        <p:blipFill>
          <a:blip r:embed="rId3">
            <a:alphaModFix/>
          </a:blip>
          <a:stretch>
            <a:fillRect/>
          </a:stretch>
        </p:blipFill>
        <p:spPr>
          <a:xfrm>
            <a:off x="473200" y="745300"/>
            <a:ext cx="8013268" cy="4046700"/>
          </a:xfrm>
          <a:prstGeom prst="rect">
            <a:avLst/>
          </a:prstGeom>
          <a:noFill/>
          <a:ln>
            <a:noFill/>
          </a:ln>
        </p:spPr>
      </p:pic>
      <p:sp>
        <p:nvSpPr>
          <p:cNvPr id="193" name="Google Shape;193;p32"/>
          <p:cNvSpPr txBox="1"/>
          <p:nvPr/>
        </p:nvSpPr>
        <p:spPr>
          <a:xfrm>
            <a:off x="6647875" y="4792000"/>
            <a:ext cx="30000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i="1" lang="fr-FR" sz="800">
                <a:solidFill>
                  <a:schemeClr val="dk1"/>
                </a:solidFill>
                <a:highlight>
                  <a:srgbClr val="FFFFFF"/>
                </a:highlight>
                <a:latin typeface="Inter"/>
                <a:ea typeface="Inter"/>
                <a:cs typeface="Inter"/>
                <a:sym typeface="Inter"/>
              </a:rPr>
              <a:t>Image générée par Stable Diffusion </a:t>
            </a:r>
            <a:endParaRPr i="1" sz="800">
              <a:solidFill>
                <a:schemeClr val="dk1"/>
              </a:solidFill>
              <a:highlight>
                <a:srgbClr val="FFFFFF"/>
              </a:highlight>
              <a:latin typeface="Inter"/>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Clr>
                <a:schemeClr val="dk1"/>
              </a:buClr>
              <a:buSzPts val="1100"/>
              <a:buFont typeface="Arial"/>
              <a:buNone/>
            </a:pPr>
            <a:r>
              <a:rPr lang="fr-FR"/>
              <a:t>Quelques innovations récentes - texte à l’audio</a:t>
            </a:r>
            <a:endParaRPr/>
          </a:p>
          <a:p>
            <a:pPr indent="0" lvl="0" marL="0" rtl="0" algn="l">
              <a:spcBef>
                <a:spcPts val="0"/>
              </a:spcBef>
              <a:spcAft>
                <a:spcPts val="0"/>
              </a:spcAft>
              <a:buNone/>
            </a:pPr>
            <a:r>
              <a:t/>
            </a:r>
            <a:endParaRPr/>
          </a:p>
        </p:txBody>
      </p:sp>
      <p:pic>
        <p:nvPicPr>
          <p:cNvPr id="199" name="Google Shape;199;p33" title="climate_change_terrel.mp4">
            <a:hlinkClick r:id="rId3"/>
          </p:cNvPr>
          <p:cNvPicPr preferRelativeResize="0"/>
          <p:nvPr/>
        </p:nvPicPr>
        <p:blipFill>
          <a:blip r:embed="rId4">
            <a:alphaModFix/>
          </a:blip>
          <a:stretch>
            <a:fillRect/>
          </a:stretch>
        </p:blipFill>
        <p:spPr>
          <a:xfrm>
            <a:off x="974938" y="900150"/>
            <a:ext cx="7194134" cy="4046701"/>
          </a:xfrm>
          <a:prstGeom prst="rect">
            <a:avLst/>
          </a:prstGeom>
          <a:noFill/>
          <a:ln>
            <a:noFill/>
          </a:ln>
        </p:spPr>
      </p:pic>
      <p:pic>
        <p:nvPicPr>
          <p:cNvPr id="200" name="Google Shape;200;p33" title="AI-voiced example of news article.mp3">
            <a:hlinkClick r:id="rId5"/>
          </p:cNvPr>
          <p:cNvPicPr preferRelativeResize="0"/>
          <p:nvPr/>
        </p:nvPicPr>
        <p:blipFill>
          <a:blip r:embed="rId6">
            <a:alphaModFix/>
          </a:blip>
          <a:stretch>
            <a:fillRect/>
          </a:stretch>
        </p:blipFill>
        <p:spPr>
          <a:xfrm>
            <a:off x="834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Quelques innovations récentes - texte à la video</a:t>
            </a:r>
            <a:endParaRPr/>
          </a:p>
        </p:txBody>
      </p:sp>
      <p:pic>
        <p:nvPicPr>
          <p:cNvPr descr="In the icy depths of Antarctica, a team sets out to investigate a strange signal, unknowingly embarking on a journey that will challenge everything they thought they knew about their past and future.&#10;&#10;Part one of the frost introduces a never-seen-before cinematic world crafted entirely from ai-generated imagery. &#10;&#10;I do not own copyright to this video. I did not create this video, and it's uploaded only for sharing purpose.&#10;&#10;Credits:&#10;https://thefrostpart.one&#10;https://twitter.com/Stephen_Parker/status/1666107184260739076&#10;https://twitter.com/labenz/status/1666452588051537920?s=20&#10;&#10;Learn the latest AI trends and development at https://headfirst.ai&#10;&#10;Twitter: https://twitter.com/nsebhastian" id="206" name="Google Shape;206;p34" title="The Frost AI-Generated Short Film from Waymark">
            <a:hlinkClick r:id="rId3"/>
          </p:cNvPr>
          <p:cNvPicPr preferRelativeResize="0"/>
          <p:nvPr/>
        </p:nvPicPr>
        <p:blipFill>
          <a:blip r:embed="rId4">
            <a:alphaModFix/>
          </a:blip>
          <a:stretch>
            <a:fillRect/>
          </a:stretch>
        </p:blipFill>
        <p:spPr>
          <a:xfrm>
            <a:off x="1157263" y="844850"/>
            <a:ext cx="6829475" cy="3841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Pistes de réflexion</a:t>
            </a:r>
            <a:endParaRPr/>
          </a:p>
        </p:txBody>
      </p:sp>
      <p:sp>
        <p:nvSpPr>
          <p:cNvPr id="212" name="Google Shape;212;p35"/>
          <p:cNvSpPr txBox="1"/>
          <p:nvPr>
            <p:ph idx="1" type="body"/>
          </p:nvPr>
        </p:nvSpPr>
        <p:spPr>
          <a:xfrm>
            <a:off x="270000" y="1260000"/>
            <a:ext cx="8566200" cy="3060000"/>
          </a:xfrm>
          <a:prstGeom prst="rect">
            <a:avLst/>
          </a:prstGeom>
        </p:spPr>
        <p:txBody>
          <a:bodyPr anchorCtr="0" anchor="t" bIns="45700" lIns="0" spcFirstLastPara="1" rIns="91425" wrap="square" tIns="0">
            <a:noAutofit/>
          </a:bodyPr>
          <a:lstStyle/>
          <a:p>
            <a:pPr indent="-368300" lvl="0" marL="457200" rtl="0" algn="l">
              <a:spcBef>
                <a:spcPts val="0"/>
              </a:spcBef>
              <a:spcAft>
                <a:spcPts val="0"/>
              </a:spcAft>
              <a:buClr>
                <a:schemeClr val="dk1"/>
              </a:buClr>
              <a:buSzPts val="2200"/>
              <a:buFont typeface="Inter"/>
              <a:buChar char="•"/>
            </a:pPr>
            <a:r>
              <a:rPr lang="fr-FR" sz="2200">
                <a:solidFill>
                  <a:schemeClr val="dk1"/>
                </a:solidFill>
                <a:latin typeface="Inter"/>
                <a:ea typeface="Inter"/>
                <a:cs typeface="Inter"/>
                <a:sym typeface="Inter"/>
              </a:rPr>
              <a:t>Selon Marconi, 8 à 12 % des tâches actuelles des journalistes seront prises en charge par des machines</a:t>
            </a:r>
            <a:endParaRPr sz="2200">
              <a:solidFill>
                <a:schemeClr val="dk1"/>
              </a:solidFill>
              <a:latin typeface="Inter"/>
              <a:ea typeface="Inter"/>
              <a:cs typeface="Inter"/>
              <a:sym typeface="Inter"/>
            </a:endParaRPr>
          </a:p>
          <a:p>
            <a:pPr indent="0" lvl="0" marL="457200" rtl="0" algn="l">
              <a:spcBef>
                <a:spcPts val="0"/>
              </a:spcBef>
              <a:spcAft>
                <a:spcPts val="0"/>
              </a:spcAft>
              <a:buNone/>
            </a:pPr>
            <a:r>
              <a:t/>
            </a:r>
            <a:endParaRPr sz="2200">
              <a:solidFill>
                <a:schemeClr val="dk1"/>
              </a:solidFill>
              <a:latin typeface="Inter"/>
              <a:ea typeface="Inter"/>
              <a:cs typeface="Inter"/>
              <a:sym typeface="Inter"/>
            </a:endParaRPr>
          </a:p>
          <a:p>
            <a:pPr indent="-368300" lvl="0" marL="457200" rtl="0" algn="l">
              <a:spcBef>
                <a:spcPts val="0"/>
              </a:spcBef>
              <a:spcAft>
                <a:spcPts val="0"/>
              </a:spcAft>
              <a:buClr>
                <a:schemeClr val="dk1"/>
              </a:buClr>
              <a:buSzPts val="2200"/>
              <a:buFont typeface="Inter"/>
              <a:buChar char="•"/>
            </a:pPr>
            <a:r>
              <a:rPr lang="fr-FR" sz="2200">
                <a:solidFill>
                  <a:schemeClr val="dk1"/>
                </a:solidFill>
                <a:latin typeface="Inter"/>
                <a:ea typeface="Inter"/>
                <a:cs typeface="Inter"/>
                <a:sym typeface="Inter"/>
              </a:rPr>
              <a:t>La technologie est la variable et les normes journalistiques sont la constante</a:t>
            </a:r>
            <a:endParaRPr sz="2200">
              <a:solidFill>
                <a:schemeClr val="dk1"/>
              </a:solidFill>
              <a:latin typeface="Inter"/>
              <a:ea typeface="Inter"/>
              <a:cs typeface="Inter"/>
              <a:sym typeface="Inter"/>
            </a:endParaRPr>
          </a:p>
          <a:p>
            <a:pPr indent="0" lvl="0" marL="457200" rtl="0" algn="l">
              <a:spcBef>
                <a:spcPts val="0"/>
              </a:spcBef>
              <a:spcAft>
                <a:spcPts val="0"/>
              </a:spcAft>
              <a:buNone/>
            </a:pPr>
            <a:r>
              <a:t/>
            </a:r>
            <a:endParaRPr sz="2200">
              <a:solidFill>
                <a:schemeClr val="dk1"/>
              </a:solidFill>
              <a:latin typeface="Inter"/>
              <a:ea typeface="Inter"/>
              <a:cs typeface="Inter"/>
              <a:sym typeface="Inter"/>
            </a:endParaRPr>
          </a:p>
          <a:p>
            <a:pPr indent="-368300" lvl="0" marL="457200" rtl="0" algn="l">
              <a:spcBef>
                <a:spcPts val="0"/>
              </a:spcBef>
              <a:spcAft>
                <a:spcPts val="0"/>
              </a:spcAft>
              <a:buClr>
                <a:schemeClr val="dk1"/>
              </a:buClr>
              <a:buSzPts val="2200"/>
              <a:buFont typeface="Inter"/>
              <a:buChar char="•"/>
            </a:pPr>
            <a:r>
              <a:rPr b="1" lang="fr-FR" sz="2200">
                <a:solidFill>
                  <a:schemeClr val="dk1"/>
                </a:solidFill>
                <a:latin typeface="Inter"/>
                <a:ea typeface="Inter"/>
                <a:cs typeface="Inter"/>
                <a:sym typeface="Inter"/>
              </a:rPr>
              <a:t>L'IA ne remplacera pas le journalisme</a:t>
            </a:r>
            <a:endParaRPr b="1" sz="2200">
              <a:solidFill>
                <a:schemeClr val="dk1"/>
              </a:solidFill>
              <a:latin typeface="Inter"/>
              <a:ea typeface="Inter"/>
              <a:cs typeface="Inter"/>
              <a:sym typeface="Inter"/>
            </a:endParaRPr>
          </a:p>
        </p:txBody>
      </p:sp>
      <p:sp>
        <p:nvSpPr>
          <p:cNvPr id="213" name="Google Shape;213;p35"/>
          <p:cNvSpPr txBox="1"/>
          <p:nvPr/>
        </p:nvSpPr>
        <p:spPr>
          <a:xfrm>
            <a:off x="2492100" y="4423550"/>
            <a:ext cx="66519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FR" sz="800">
                <a:solidFill>
                  <a:schemeClr val="dk1"/>
                </a:solidFill>
                <a:latin typeface="Inter"/>
                <a:ea typeface="Inter"/>
                <a:cs typeface="Inter"/>
                <a:sym typeface="Inter"/>
              </a:rPr>
              <a:t>Marconi, Francesco. “CONCLUSION.” </a:t>
            </a:r>
            <a:r>
              <a:rPr i="1" lang="fr-FR" sz="800">
                <a:solidFill>
                  <a:schemeClr val="dk1"/>
                </a:solidFill>
                <a:latin typeface="Inter"/>
                <a:ea typeface="Inter"/>
                <a:cs typeface="Inter"/>
                <a:sym typeface="Inter"/>
              </a:rPr>
              <a:t>Newsmakers: Artificial Intelligence and the Future of Journalism</a:t>
            </a:r>
            <a:r>
              <a:rPr lang="fr-FR" sz="800">
                <a:solidFill>
                  <a:schemeClr val="dk1"/>
                </a:solidFill>
                <a:latin typeface="Inter"/>
                <a:ea typeface="Inter"/>
                <a:cs typeface="Inter"/>
                <a:sym typeface="Inter"/>
              </a:rPr>
              <a:t>, Columbia University Press, 2020, pp. 153–56. </a:t>
            </a:r>
            <a:r>
              <a:rPr i="1" lang="fr-FR" sz="800">
                <a:solidFill>
                  <a:schemeClr val="dk1"/>
                </a:solidFill>
                <a:latin typeface="Inter"/>
                <a:ea typeface="Inter"/>
                <a:cs typeface="Inter"/>
                <a:sym typeface="Inter"/>
              </a:rPr>
              <a:t>JSTOR</a:t>
            </a:r>
            <a:r>
              <a:rPr lang="fr-FR" sz="800">
                <a:solidFill>
                  <a:schemeClr val="dk1"/>
                </a:solidFill>
                <a:latin typeface="Inter"/>
                <a:ea typeface="Inter"/>
                <a:cs typeface="Inter"/>
                <a:sym typeface="Inter"/>
              </a:rPr>
              <a:t>, http://www.jstor.org/stable/10.7312/marc19136.9.</a:t>
            </a:r>
            <a:endParaRPr sz="800">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Qui suis-je?</a:t>
            </a:r>
            <a:endParaRPr/>
          </a:p>
        </p:txBody>
      </p:sp>
      <p:pic>
        <p:nvPicPr>
          <p:cNvPr id="92" name="Google Shape;92;p18"/>
          <p:cNvPicPr preferRelativeResize="0"/>
          <p:nvPr/>
        </p:nvPicPr>
        <p:blipFill>
          <a:blip r:embed="rId3">
            <a:alphaModFix/>
          </a:blip>
          <a:stretch>
            <a:fillRect/>
          </a:stretch>
        </p:blipFill>
        <p:spPr>
          <a:xfrm>
            <a:off x="4899950" y="2173725"/>
            <a:ext cx="715674" cy="669202"/>
          </a:xfrm>
          <a:prstGeom prst="rect">
            <a:avLst/>
          </a:prstGeom>
          <a:noFill/>
          <a:ln>
            <a:noFill/>
          </a:ln>
        </p:spPr>
      </p:pic>
      <p:pic>
        <p:nvPicPr>
          <p:cNvPr id="93" name="Google Shape;93;p18"/>
          <p:cNvPicPr preferRelativeResize="0"/>
          <p:nvPr/>
        </p:nvPicPr>
        <p:blipFill>
          <a:blip r:embed="rId4">
            <a:alphaModFix/>
          </a:blip>
          <a:stretch>
            <a:fillRect/>
          </a:stretch>
        </p:blipFill>
        <p:spPr>
          <a:xfrm>
            <a:off x="269999" y="2144250"/>
            <a:ext cx="1349227" cy="1349227"/>
          </a:xfrm>
          <a:prstGeom prst="rect">
            <a:avLst/>
          </a:prstGeom>
          <a:noFill/>
          <a:ln>
            <a:noFill/>
          </a:ln>
        </p:spPr>
      </p:pic>
      <p:pic>
        <p:nvPicPr>
          <p:cNvPr id="94" name="Google Shape;94;p18"/>
          <p:cNvPicPr preferRelativeResize="0"/>
          <p:nvPr/>
        </p:nvPicPr>
        <p:blipFill>
          <a:blip r:embed="rId5">
            <a:alphaModFix/>
          </a:blip>
          <a:stretch>
            <a:fillRect/>
          </a:stretch>
        </p:blipFill>
        <p:spPr>
          <a:xfrm>
            <a:off x="1705025" y="1979562"/>
            <a:ext cx="2319400" cy="1319751"/>
          </a:xfrm>
          <a:prstGeom prst="rect">
            <a:avLst/>
          </a:prstGeom>
          <a:noFill/>
          <a:ln>
            <a:noFill/>
          </a:ln>
        </p:spPr>
      </p:pic>
      <p:pic>
        <p:nvPicPr>
          <p:cNvPr id="95" name="Google Shape;95;p18"/>
          <p:cNvPicPr preferRelativeResize="0"/>
          <p:nvPr/>
        </p:nvPicPr>
        <p:blipFill>
          <a:blip r:embed="rId6">
            <a:alphaModFix/>
          </a:blip>
          <a:stretch>
            <a:fillRect/>
          </a:stretch>
        </p:blipFill>
        <p:spPr>
          <a:xfrm>
            <a:off x="7244925" y="1889585"/>
            <a:ext cx="1603901" cy="1499723"/>
          </a:xfrm>
          <a:prstGeom prst="rect">
            <a:avLst/>
          </a:prstGeom>
          <a:noFill/>
          <a:ln>
            <a:noFill/>
          </a:ln>
        </p:spPr>
      </p:pic>
      <p:pic>
        <p:nvPicPr>
          <p:cNvPr id="96" name="Google Shape;96;p18"/>
          <p:cNvPicPr preferRelativeResize="0"/>
          <p:nvPr/>
        </p:nvPicPr>
        <p:blipFill>
          <a:blip r:embed="rId7">
            <a:alphaModFix/>
          </a:blip>
          <a:stretch>
            <a:fillRect/>
          </a:stretch>
        </p:blipFill>
        <p:spPr>
          <a:xfrm>
            <a:off x="4261863" y="2384825"/>
            <a:ext cx="2590823" cy="868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idx="1" type="body"/>
          </p:nvPr>
        </p:nvSpPr>
        <p:spPr>
          <a:xfrm>
            <a:off x="232100" y="1626475"/>
            <a:ext cx="7920000" cy="3060000"/>
          </a:xfrm>
          <a:prstGeom prst="rect">
            <a:avLst/>
          </a:prstGeom>
        </p:spPr>
        <p:txBody>
          <a:bodyPr anchorCtr="0" anchor="t" bIns="91425" lIns="0" spcFirstLastPara="1" rIns="91425" wrap="square" tIns="0">
            <a:noAutofit/>
          </a:bodyPr>
          <a:lstStyle/>
          <a:p>
            <a:pPr indent="0" lvl="0" marL="0" rtl="0" algn="ctr">
              <a:spcBef>
                <a:spcPts val="1000"/>
              </a:spcBef>
              <a:spcAft>
                <a:spcPts val="0"/>
              </a:spcAft>
              <a:buNone/>
            </a:pPr>
            <a:r>
              <a:rPr lang="fr-FR" sz="3800"/>
              <a:t>Merci!</a:t>
            </a:r>
            <a:endParaRPr sz="3800"/>
          </a:p>
          <a:p>
            <a:pPr indent="0" lvl="0" marL="0" rtl="0" algn="ctr">
              <a:spcBef>
                <a:spcPts val="1000"/>
              </a:spcBef>
              <a:spcAft>
                <a:spcPts val="0"/>
              </a:spcAft>
              <a:buNone/>
            </a:pPr>
            <a:r>
              <a:rPr b="1" lang="fr-FR" sz="3800">
                <a:latin typeface="Inter"/>
                <a:ea typeface="Inter"/>
                <a:cs typeface="Inter"/>
                <a:sym typeface="Inter"/>
              </a:rPr>
              <a:t>   </a:t>
            </a:r>
            <a:r>
              <a:rPr b="1" lang="fr-FR" sz="3800">
                <a:latin typeface="Inter"/>
                <a:ea typeface="Inter"/>
                <a:cs typeface="Inter"/>
                <a:sym typeface="Inter"/>
              </a:rPr>
              <a:t>Questions?</a:t>
            </a:r>
            <a:endParaRPr b="1" sz="3800">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Ordre</a:t>
            </a:r>
            <a:r>
              <a:rPr lang="fr-FR"/>
              <a:t> </a:t>
            </a:r>
            <a:r>
              <a:rPr lang="fr-FR"/>
              <a:t>du jour</a:t>
            </a:r>
            <a:endParaRPr/>
          </a:p>
        </p:txBody>
      </p:sp>
      <p:sp>
        <p:nvSpPr>
          <p:cNvPr id="102" name="Google Shape;102;p19"/>
          <p:cNvSpPr txBox="1"/>
          <p:nvPr>
            <p:ph idx="1" type="body"/>
          </p:nvPr>
        </p:nvSpPr>
        <p:spPr>
          <a:xfrm>
            <a:off x="286650" y="900000"/>
            <a:ext cx="7886700" cy="3060000"/>
          </a:xfrm>
          <a:prstGeom prst="rect">
            <a:avLst/>
          </a:prstGeom>
        </p:spPr>
        <p:txBody>
          <a:bodyPr anchorCtr="0" anchor="t" bIns="45700" lIns="0" spcFirstLastPara="1" rIns="91425" wrap="square" tIns="0">
            <a:noAutofit/>
          </a:bodyPr>
          <a:lstStyle/>
          <a:p>
            <a:pPr indent="0" lvl="0" marL="0" rtl="0" algn="l">
              <a:spcBef>
                <a:spcPts val="1000"/>
              </a:spcBef>
              <a:spcAft>
                <a:spcPts val="0"/>
              </a:spcAft>
              <a:buNone/>
            </a:pPr>
            <a:r>
              <a:rPr lang="fr-FR" sz="1400"/>
              <a:t>L’intelligence artificielle, mais encore?</a:t>
            </a:r>
            <a:endParaRPr sz="1400"/>
          </a:p>
          <a:p>
            <a:pPr indent="-317500" lvl="0" marL="457200" rtl="0" algn="l">
              <a:spcBef>
                <a:spcPts val="1000"/>
              </a:spcBef>
              <a:spcAft>
                <a:spcPts val="0"/>
              </a:spcAft>
              <a:buSzPts val="1400"/>
              <a:buChar char="•"/>
            </a:pPr>
            <a:r>
              <a:rPr lang="fr-FR" sz="1100"/>
              <a:t>Bref historique</a:t>
            </a:r>
            <a:endParaRPr sz="1100"/>
          </a:p>
          <a:p>
            <a:pPr indent="-298450" lvl="0" marL="457200" rtl="0" algn="l">
              <a:spcBef>
                <a:spcPts val="0"/>
              </a:spcBef>
              <a:spcAft>
                <a:spcPts val="0"/>
              </a:spcAft>
              <a:buSzPts val="1100"/>
              <a:buChar char="•"/>
            </a:pPr>
            <a:r>
              <a:rPr lang="fr-FR" sz="1100"/>
              <a:t>Intelligence artificielle étroite</a:t>
            </a:r>
            <a:endParaRPr sz="1100"/>
          </a:p>
          <a:p>
            <a:pPr indent="-298450" lvl="0" marL="457200" rtl="0" algn="l">
              <a:spcBef>
                <a:spcPts val="0"/>
              </a:spcBef>
              <a:spcAft>
                <a:spcPts val="0"/>
              </a:spcAft>
              <a:buSzPts val="1100"/>
              <a:buChar char="•"/>
            </a:pPr>
            <a:r>
              <a:rPr lang="fr-FR" sz="1100"/>
              <a:t>Intelligence artificielle générale</a:t>
            </a:r>
            <a:endParaRPr sz="1100"/>
          </a:p>
          <a:p>
            <a:pPr indent="0" lvl="0" marL="0" rtl="0" algn="l">
              <a:spcBef>
                <a:spcPts val="1000"/>
              </a:spcBef>
              <a:spcAft>
                <a:spcPts val="0"/>
              </a:spcAft>
              <a:buNone/>
            </a:pPr>
            <a:r>
              <a:rPr lang="fr-FR" sz="1400"/>
              <a:t>Applications de l’intelligence artificielle au journalisme </a:t>
            </a:r>
            <a:endParaRPr sz="1400"/>
          </a:p>
          <a:p>
            <a:pPr indent="-298450" lvl="0" marL="457200" rtl="0" algn="l">
              <a:spcBef>
                <a:spcPts val="1000"/>
              </a:spcBef>
              <a:spcAft>
                <a:spcPts val="0"/>
              </a:spcAft>
              <a:buSzPts val="1100"/>
              <a:buChar char="•"/>
            </a:pPr>
            <a:r>
              <a:rPr lang="fr-FR" sz="1100"/>
              <a:t>Collecte d’information</a:t>
            </a:r>
            <a:endParaRPr sz="1100"/>
          </a:p>
          <a:p>
            <a:pPr indent="-298450" lvl="0" marL="457200" rtl="0" algn="l">
              <a:spcBef>
                <a:spcPts val="0"/>
              </a:spcBef>
              <a:spcAft>
                <a:spcPts val="0"/>
              </a:spcAft>
              <a:buSzPts val="1100"/>
              <a:buChar char="•"/>
            </a:pPr>
            <a:r>
              <a:rPr lang="fr-FR" sz="1100"/>
              <a:t>Production de contenu</a:t>
            </a:r>
            <a:endParaRPr sz="1100"/>
          </a:p>
          <a:p>
            <a:pPr indent="-298450" lvl="0" marL="457200" rtl="0" algn="l">
              <a:spcBef>
                <a:spcPts val="0"/>
              </a:spcBef>
              <a:spcAft>
                <a:spcPts val="0"/>
              </a:spcAft>
              <a:buSzPts val="1100"/>
              <a:buChar char="•"/>
            </a:pPr>
            <a:r>
              <a:rPr lang="fr-FR" sz="1100"/>
              <a:t>Distribution de contenu</a:t>
            </a:r>
            <a:endParaRPr sz="1100"/>
          </a:p>
          <a:p>
            <a:pPr indent="0" lvl="0" marL="0" rtl="0" algn="l">
              <a:spcBef>
                <a:spcPts val="1000"/>
              </a:spcBef>
              <a:spcAft>
                <a:spcPts val="0"/>
              </a:spcAft>
              <a:buNone/>
            </a:pPr>
            <a:r>
              <a:rPr lang="fr-FR" sz="1400"/>
              <a:t>L’intelligence </a:t>
            </a:r>
            <a:r>
              <a:rPr lang="fr-FR" sz="1400"/>
              <a:t>artificielle</a:t>
            </a:r>
            <a:r>
              <a:rPr lang="fr-FR" sz="1400"/>
              <a:t> et les salles de rédaction au Canada</a:t>
            </a:r>
            <a:endParaRPr sz="1400"/>
          </a:p>
          <a:p>
            <a:pPr indent="-298450" lvl="0" marL="457200" rtl="0" algn="l">
              <a:spcBef>
                <a:spcPts val="1000"/>
              </a:spcBef>
              <a:spcAft>
                <a:spcPts val="0"/>
              </a:spcAft>
              <a:buSzPts val="1100"/>
              <a:buChar char="•"/>
            </a:pPr>
            <a:r>
              <a:rPr lang="fr-FR" sz="1100"/>
              <a:t>Types d’usages</a:t>
            </a:r>
            <a:endParaRPr sz="1100"/>
          </a:p>
          <a:p>
            <a:pPr indent="-298450" lvl="0" marL="457200" rtl="0" algn="l">
              <a:spcBef>
                <a:spcPts val="0"/>
              </a:spcBef>
              <a:spcAft>
                <a:spcPts val="0"/>
              </a:spcAft>
              <a:buSzPts val="1100"/>
              <a:buChar char="•"/>
            </a:pPr>
            <a:r>
              <a:rPr lang="fr-FR" sz="1100"/>
              <a:t>Expertise et réticences </a:t>
            </a:r>
            <a:endParaRPr sz="1100"/>
          </a:p>
          <a:p>
            <a:pPr indent="-298450" lvl="0" marL="457200" rtl="0" algn="l">
              <a:spcBef>
                <a:spcPts val="0"/>
              </a:spcBef>
              <a:spcAft>
                <a:spcPts val="0"/>
              </a:spcAft>
              <a:buSzPts val="1100"/>
              <a:buChar char="•"/>
            </a:pPr>
            <a:r>
              <a:rPr lang="fr-FR" sz="1100"/>
              <a:t>Enjeu compétitif</a:t>
            </a:r>
            <a:endParaRPr sz="1100"/>
          </a:p>
          <a:p>
            <a:pPr indent="0" lvl="0" marL="0" rtl="0" algn="l">
              <a:spcBef>
                <a:spcPts val="1000"/>
              </a:spcBef>
              <a:spcAft>
                <a:spcPts val="0"/>
              </a:spcAft>
              <a:buNone/>
            </a:pPr>
            <a:r>
              <a:rPr lang="fr-FR" sz="1400"/>
              <a:t>Exemples d’innovation et pistes de réflexion</a:t>
            </a:r>
            <a:endParaRPr sz="1400"/>
          </a:p>
          <a:p>
            <a:pPr indent="0" lvl="0" marL="0" rtl="0" algn="l">
              <a:spcBef>
                <a:spcPts val="1000"/>
              </a:spcBef>
              <a:spcAft>
                <a:spcPts val="0"/>
              </a:spcAft>
              <a:buNone/>
            </a:pPr>
            <a:r>
              <a:t/>
            </a:r>
            <a:endParaRPr/>
          </a:p>
          <a:p>
            <a:pPr indent="0" lvl="0" marL="0" rtl="0" algn="l">
              <a:spcBef>
                <a:spcPts val="1000"/>
              </a:spcBef>
              <a:spcAft>
                <a:spcPts val="0"/>
              </a:spcAft>
              <a:buNone/>
            </a:pPr>
            <a:r>
              <a:t/>
            </a:r>
            <a:endParaRPr sz="15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1000"/>
              </a:spcBef>
              <a:spcAft>
                <a:spcPts val="0"/>
              </a:spcAft>
              <a:buClr>
                <a:schemeClr val="dk1"/>
              </a:buClr>
              <a:buSzPts val="1100"/>
              <a:buFont typeface="Arial"/>
              <a:buNone/>
            </a:pPr>
            <a:r>
              <a:rPr lang="fr-FR">
                <a:latin typeface="Inter Light"/>
                <a:ea typeface="Inter Light"/>
                <a:cs typeface="Inter Light"/>
                <a:sym typeface="Inter Light"/>
              </a:rPr>
              <a:t>L’intelligence artificielle, mais encore?</a:t>
            </a:r>
            <a:endParaRPr>
              <a:latin typeface="Inter Light"/>
              <a:ea typeface="Inter Light"/>
              <a:cs typeface="Inter Light"/>
              <a:sym typeface="Inter Light"/>
            </a:endParaRPr>
          </a:p>
          <a:p>
            <a:pPr indent="0" lvl="0" marL="0" rtl="0" algn="l">
              <a:spcBef>
                <a:spcPts val="0"/>
              </a:spcBef>
              <a:spcAft>
                <a:spcPts val="0"/>
              </a:spcAft>
              <a:buNone/>
            </a:pPr>
            <a:r>
              <a:t/>
            </a:r>
            <a:endParaRPr/>
          </a:p>
        </p:txBody>
      </p:sp>
      <p:sp>
        <p:nvSpPr>
          <p:cNvPr id="108" name="Google Shape;108;p20"/>
          <p:cNvSpPr txBox="1"/>
          <p:nvPr>
            <p:ph idx="1" type="body"/>
          </p:nvPr>
        </p:nvSpPr>
        <p:spPr>
          <a:xfrm>
            <a:off x="336375" y="1348500"/>
            <a:ext cx="2619300" cy="3060000"/>
          </a:xfrm>
          <a:prstGeom prst="rect">
            <a:avLst/>
          </a:prstGeom>
        </p:spPr>
        <p:txBody>
          <a:bodyPr anchorCtr="0" anchor="t" bIns="45700" lIns="0" spcFirstLastPara="1" rIns="91425" wrap="square" tIns="0">
            <a:noAutofit/>
          </a:bodyPr>
          <a:lstStyle/>
          <a:p>
            <a:pPr indent="0" lvl="0" marL="0" rtl="0" algn="l">
              <a:spcBef>
                <a:spcPts val="1000"/>
              </a:spcBef>
              <a:spcAft>
                <a:spcPts val="0"/>
              </a:spcAft>
              <a:buNone/>
            </a:pPr>
            <a:r>
              <a:rPr lang="fr-FR"/>
              <a:t>Les débuts de l’intelligence </a:t>
            </a:r>
            <a:r>
              <a:rPr lang="fr-FR"/>
              <a:t>artificielle</a:t>
            </a:r>
            <a:r>
              <a:rPr lang="fr-FR"/>
              <a:t>, 1956.</a:t>
            </a:r>
            <a:endParaRPr/>
          </a:p>
        </p:txBody>
      </p:sp>
      <p:pic>
        <p:nvPicPr>
          <p:cNvPr id="109" name="Google Shape;109;p20"/>
          <p:cNvPicPr preferRelativeResize="0"/>
          <p:nvPr/>
        </p:nvPicPr>
        <p:blipFill rotWithShape="1">
          <a:blip r:embed="rId3">
            <a:alphaModFix/>
          </a:blip>
          <a:srcRect b="-1510" l="14360" r="-14359" t="1510"/>
          <a:stretch/>
        </p:blipFill>
        <p:spPr>
          <a:xfrm>
            <a:off x="3798925" y="957250"/>
            <a:ext cx="5232484" cy="3927000"/>
          </a:xfrm>
          <a:prstGeom prst="rect">
            <a:avLst/>
          </a:prstGeom>
          <a:noFill/>
          <a:ln>
            <a:noFill/>
          </a:ln>
        </p:spPr>
      </p:pic>
      <p:sp>
        <p:nvSpPr>
          <p:cNvPr id="110" name="Google Shape;110;p20"/>
          <p:cNvSpPr txBox="1"/>
          <p:nvPr/>
        </p:nvSpPr>
        <p:spPr>
          <a:xfrm rot="-5400000">
            <a:off x="6676825" y="2637025"/>
            <a:ext cx="3927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t>https://www.independent.co.uk/news/obituaries/john-mccarthy-computer-scientist-known-as-the-father-of-ai-6255307.html</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L’intelligence artificielle étroite</a:t>
            </a:r>
            <a:endParaRPr/>
          </a:p>
        </p:txBody>
      </p:sp>
      <p:sp>
        <p:nvSpPr>
          <p:cNvPr id="116" name="Google Shape;116;p21"/>
          <p:cNvSpPr txBox="1"/>
          <p:nvPr>
            <p:ph idx="1" type="body"/>
          </p:nvPr>
        </p:nvSpPr>
        <p:spPr>
          <a:xfrm>
            <a:off x="270000" y="1204713"/>
            <a:ext cx="3271800" cy="3060000"/>
          </a:xfrm>
          <a:prstGeom prst="rect">
            <a:avLst/>
          </a:prstGeom>
        </p:spPr>
        <p:txBody>
          <a:bodyPr anchorCtr="0" anchor="t" bIns="45700" lIns="0" spcFirstLastPara="1" rIns="91425" wrap="square" tIns="0">
            <a:noAutofit/>
          </a:bodyPr>
          <a:lstStyle/>
          <a:p>
            <a:pPr indent="-342900" lvl="0" marL="457200" rtl="0" algn="l">
              <a:spcBef>
                <a:spcPts val="1000"/>
              </a:spcBef>
              <a:spcAft>
                <a:spcPts val="0"/>
              </a:spcAft>
              <a:buSzPts val="1800"/>
              <a:buChar char="•"/>
            </a:pPr>
            <a:r>
              <a:rPr lang="fr-FR"/>
              <a:t>Assistants vocaux</a:t>
            </a:r>
            <a:endParaRPr/>
          </a:p>
          <a:p>
            <a:pPr indent="-342900" lvl="0" marL="457200" rtl="0" algn="l">
              <a:spcBef>
                <a:spcPts val="0"/>
              </a:spcBef>
              <a:spcAft>
                <a:spcPts val="0"/>
              </a:spcAft>
              <a:buSzPts val="1800"/>
              <a:buChar char="•"/>
            </a:pPr>
            <a:r>
              <a:rPr lang="fr-FR"/>
              <a:t>Systèmes de reconnaissance d’images et de la voix</a:t>
            </a:r>
            <a:endParaRPr/>
          </a:p>
          <a:p>
            <a:pPr indent="-342900" lvl="0" marL="457200" rtl="0" algn="l">
              <a:spcBef>
                <a:spcPts val="0"/>
              </a:spcBef>
              <a:spcAft>
                <a:spcPts val="0"/>
              </a:spcAft>
              <a:buSzPts val="1800"/>
              <a:buChar char="•"/>
            </a:pPr>
            <a:r>
              <a:rPr lang="fr-FR"/>
              <a:t>Voitures autonomes</a:t>
            </a:r>
            <a:endParaRPr/>
          </a:p>
          <a:p>
            <a:pPr indent="-342900" lvl="0" marL="457200" rtl="0" algn="l">
              <a:spcBef>
                <a:spcPts val="0"/>
              </a:spcBef>
              <a:spcAft>
                <a:spcPts val="0"/>
              </a:spcAft>
              <a:buSzPts val="1800"/>
              <a:buChar char="•"/>
            </a:pPr>
            <a:r>
              <a:rPr lang="fr-FR"/>
              <a:t>Moteurs de recommandation</a:t>
            </a:r>
            <a:endParaRPr/>
          </a:p>
        </p:txBody>
      </p:sp>
      <p:pic>
        <p:nvPicPr>
          <p:cNvPr id="117" name="Google Shape;117;p21"/>
          <p:cNvPicPr preferRelativeResize="0"/>
          <p:nvPr/>
        </p:nvPicPr>
        <p:blipFill>
          <a:blip r:embed="rId3">
            <a:alphaModFix/>
          </a:blip>
          <a:stretch>
            <a:fillRect/>
          </a:stretch>
        </p:blipFill>
        <p:spPr>
          <a:xfrm>
            <a:off x="4388775" y="961200"/>
            <a:ext cx="3801225" cy="3801225"/>
          </a:xfrm>
          <a:prstGeom prst="rect">
            <a:avLst/>
          </a:prstGeom>
          <a:noFill/>
          <a:ln>
            <a:noFill/>
          </a:ln>
        </p:spPr>
      </p:pic>
      <p:sp>
        <p:nvSpPr>
          <p:cNvPr id="118" name="Google Shape;118;p21"/>
          <p:cNvSpPr txBox="1"/>
          <p:nvPr/>
        </p:nvSpPr>
        <p:spPr>
          <a:xfrm>
            <a:off x="7079200" y="4788025"/>
            <a:ext cx="132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latin typeface="Inter"/>
                <a:ea typeface="Inter"/>
                <a:cs typeface="Inter"/>
                <a:sym typeface="Inter"/>
              </a:rPr>
              <a:t>Illustration: Ruby Chen</a:t>
            </a:r>
            <a:endParaRPr sz="800">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L’intelligence artificielle générale</a:t>
            </a:r>
            <a:endParaRPr/>
          </a:p>
        </p:txBody>
      </p:sp>
      <p:pic>
        <p:nvPicPr>
          <p:cNvPr id="124" name="Google Shape;124;p22"/>
          <p:cNvPicPr preferRelativeResize="0"/>
          <p:nvPr/>
        </p:nvPicPr>
        <p:blipFill>
          <a:blip r:embed="rId3">
            <a:alphaModFix/>
          </a:blip>
          <a:stretch>
            <a:fillRect/>
          </a:stretch>
        </p:blipFill>
        <p:spPr>
          <a:xfrm>
            <a:off x="1195226" y="1033125"/>
            <a:ext cx="6753526" cy="368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L’IA et le journalisme</a:t>
            </a:r>
            <a:endParaRPr/>
          </a:p>
        </p:txBody>
      </p:sp>
      <p:pic>
        <p:nvPicPr>
          <p:cNvPr id="130" name="Google Shape;130;p23"/>
          <p:cNvPicPr preferRelativeResize="0"/>
          <p:nvPr/>
        </p:nvPicPr>
        <p:blipFill>
          <a:blip r:embed="rId3">
            <a:alphaModFix/>
          </a:blip>
          <a:stretch>
            <a:fillRect/>
          </a:stretch>
        </p:blipFill>
        <p:spPr>
          <a:xfrm>
            <a:off x="4016750" y="1000002"/>
            <a:ext cx="4579351" cy="3431336"/>
          </a:xfrm>
          <a:prstGeom prst="rect">
            <a:avLst/>
          </a:prstGeom>
          <a:noFill/>
          <a:ln>
            <a:noFill/>
          </a:ln>
        </p:spPr>
      </p:pic>
      <p:sp>
        <p:nvSpPr>
          <p:cNvPr id="131" name="Google Shape;131;p23"/>
          <p:cNvSpPr txBox="1"/>
          <p:nvPr/>
        </p:nvSpPr>
        <p:spPr>
          <a:xfrm>
            <a:off x="7651600" y="4512975"/>
            <a:ext cx="1429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900">
                <a:solidFill>
                  <a:srgbClr val="70757A"/>
                </a:solidFill>
                <a:highlight>
                  <a:srgbClr val="FFFFFF"/>
                </a:highlight>
              </a:rPr>
              <a:t>Créateur : Kirillm </a:t>
            </a:r>
            <a:endParaRPr/>
          </a:p>
        </p:txBody>
      </p:sp>
      <p:sp>
        <p:nvSpPr>
          <p:cNvPr id="132" name="Google Shape;132;p23"/>
          <p:cNvSpPr txBox="1"/>
          <p:nvPr/>
        </p:nvSpPr>
        <p:spPr>
          <a:xfrm>
            <a:off x="270000" y="2283025"/>
            <a:ext cx="311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800">
                <a:latin typeface="Inter Light"/>
                <a:ea typeface="Inter Light"/>
                <a:cs typeface="Inter Light"/>
                <a:sym typeface="Inter Light"/>
              </a:rPr>
              <a:t>Un bouleversement mais pas une révolution</a:t>
            </a:r>
            <a:endParaRPr sz="1800">
              <a:latin typeface="Inter Light"/>
              <a:ea typeface="Inter Light"/>
              <a:cs typeface="Inter Light"/>
              <a:sym typeface="Inter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a:t>L’IA et le journalisme</a:t>
            </a:r>
            <a:endParaRPr/>
          </a:p>
        </p:txBody>
      </p:sp>
      <p:sp>
        <p:nvSpPr>
          <p:cNvPr id="138" name="Google Shape;138;p24"/>
          <p:cNvSpPr txBox="1"/>
          <p:nvPr>
            <p:ph idx="1" type="body"/>
          </p:nvPr>
        </p:nvSpPr>
        <p:spPr>
          <a:xfrm>
            <a:off x="270000" y="1260000"/>
            <a:ext cx="8149800" cy="3060000"/>
          </a:xfrm>
          <a:prstGeom prst="rect">
            <a:avLst/>
          </a:prstGeom>
        </p:spPr>
        <p:txBody>
          <a:bodyPr anchorCtr="0" anchor="t" bIns="45700" lIns="0" spcFirstLastPara="1" rIns="91425" wrap="square" tIns="0">
            <a:noAutofit/>
          </a:bodyPr>
          <a:lstStyle/>
          <a:p>
            <a:pPr indent="-330200" lvl="0" marL="457200" rtl="0" algn="l">
              <a:spcBef>
                <a:spcPts val="0"/>
              </a:spcBef>
              <a:spcAft>
                <a:spcPts val="0"/>
              </a:spcAft>
              <a:buClr>
                <a:schemeClr val="dk1"/>
              </a:buClr>
              <a:buSzPts val="1600"/>
              <a:buFont typeface="Inter"/>
              <a:buChar char="●"/>
            </a:pPr>
            <a:r>
              <a:rPr b="1" lang="fr-FR" sz="1600">
                <a:solidFill>
                  <a:schemeClr val="dk1"/>
                </a:solidFill>
                <a:latin typeface="Inter"/>
                <a:ea typeface="Inter"/>
                <a:cs typeface="Inter"/>
                <a:sym typeface="Inter"/>
              </a:rPr>
              <a:t>Collecte d'informations</a:t>
            </a:r>
            <a:r>
              <a:rPr lang="fr-FR" sz="1600">
                <a:solidFill>
                  <a:schemeClr val="dk1"/>
                </a:solidFill>
                <a:latin typeface="Inter"/>
                <a:ea typeface="Inter"/>
                <a:cs typeface="Inter"/>
                <a:sym typeface="Inter"/>
              </a:rPr>
              <a:t> : recherche de sources d'information, génération d'idées d'articles, identification des tendances, enquêtes, surveillance des événements ou des enjeux, extraction d'informations ou de contenu.  </a:t>
            </a:r>
            <a:endParaRPr sz="16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600">
              <a:solidFill>
                <a:schemeClr val="dk1"/>
              </a:solidFill>
              <a:latin typeface="Inter"/>
              <a:ea typeface="Inter"/>
              <a:cs typeface="Inter"/>
              <a:sym typeface="Inter"/>
            </a:endParaRPr>
          </a:p>
          <a:p>
            <a:pPr indent="-330200" lvl="0" marL="457200" rtl="0" algn="l">
              <a:spcBef>
                <a:spcPts val="0"/>
              </a:spcBef>
              <a:spcAft>
                <a:spcPts val="0"/>
              </a:spcAft>
              <a:buClr>
                <a:schemeClr val="dk1"/>
              </a:buClr>
              <a:buSzPts val="1600"/>
              <a:buFont typeface="Inter"/>
              <a:buChar char="●"/>
            </a:pPr>
            <a:r>
              <a:rPr b="1" lang="fr-FR" sz="1600">
                <a:solidFill>
                  <a:schemeClr val="dk1"/>
                </a:solidFill>
                <a:latin typeface="Inter"/>
                <a:ea typeface="Inter"/>
                <a:cs typeface="Inter"/>
                <a:sym typeface="Inter"/>
              </a:rPr>
              <a:t>Production d'actualités </a:t>
            </a:r>
            <a:r>
              <a:rPr lang="fr-FR" sz="1600">
                <a:solidFill>
                  <a:schemeClr val="dk1"/>
                </a:solidFill>
                <a:latin typeface="Inter"/>
                <a:ea typeface="Inter"/>
                <a:cs typeface="Inter"/>
                <a:sym typeface="Inter"/>
              </a:rPr>
              <a:t>: création de contenu, édition, adaptation pour différents formats et plateformes, création de texte, d'images et de vidéos, réutilisation de contenu pour différents publics. </a:t>
            </a:r>
            <a:endParaRPr sz="1600">
              <a:solidFill>
                <a:schemeClr val="dk1"/>
              </a:solidFill>
              <a:latin typeface="Inter"/>
              <a:ea typeface="Inter"/>
              <a:cs typeface="Inter"/>
              <a:sym typeface="Inter"/>
            </a:endParaRPr>
          </a:p>
          <a:p>
            <a:pPr indent="0" lvl="0" marL="457200" rtl="0" algn="l">
              <a:spcBef>
                <a:spcPts val="0"/>
              </a:spcBef>
              <a:spcAft>
                <a:spcPts val="0"/>
              </a:spcAft>
              <a:buClr>
                <a:schemeClr val="dk1"/>
              </a:buClr>
              <a:buSzPts val="1100"/>
              <a:buFont typeface="Arial"/>
              <a:buNone/>
            </a:pPr>
            <a:r>
              <a:t/>
            </a:r>
            <a:endParaRPr sz="1600">
              <a:solidFill>
                <a:schemeClr val="dk1"/>
              </a:solidFill>
              <a:latin typeface="Inter"/>
              <a:ea typeface="Inter"/>
              <a:cs typeface="Inter"/>
              <a:sym typeface="Inter"/>
            </a:endParaRPr>
          </a:p>
          <a:p>
            <a:pPr indent="-330200" lvl="0" marL="457200" rtl="0" algn="l">
              <a:spcBef>
                <a:spcPts val="0"/>
              </a:spcBef>
              <a:spcAft>
                <a:spcPts val="0"/>
              </a:spcAft>
              <a:buClr>
                <a:schemeClr val="dk1"/>
              </a:buClr>
              <a:buSzPts val="1600"/>
              <a:buFont typeface="Inter"/>
              <a:buChar char="●"/>
            </a:pPr>
            <a:r>
              <a:rPr b="1" lang="fr-FR" sz="1600">
                <a:solidFill>
                  <a:schemeClr val="dk1"/>
                </a:solidFill>
                <a:latin typeface="Inter"/>
                <a:ea typeface="Inter"/>
                <a:cs typeface="Inter"/>
                <a:sym typeface="Inter"/>
              </a:rPr>
              <a:t>Diffusion de contenu</a:t>
            </a:r>
            <a:r>
              <a:rPr lang="fr-FR" sz="1600">
                <a:solidFill>
                  <a:schemeClr val="dk1"/>
                </a:solidFill>
                <a:latin typeface="Inter"/>
                <a:ea typeface="Inter"/>
                <a:cs typeface="Inter"/>
                <a:sym typeface="Inter"/>
              </a:rPr>
              <a:t> : personnalisation, marketing, recherche </a:t>
            </a:r>
            <a:r>
              <a:rPr lang="fr-FR" sz="1600">
                <a:solidFill>
                  <a:schemeClr val="dk1"/>
                </a:solidFill>
                <a:latin typeface="Inter"/>
                <a:ea typeface="Inter"/>
                <a:cs typeface="Inter"/>
                <a:sym typeface="Inter"/>
              </a:rPr>
              <a:t>d'audience</a:t>
            </a:r>
            <a:r>
              <a:rPr lang="fr-FR" sz="1600">
                <a:solidFill>
                  <a:schemeClr val="dk1"/>
                </a:solidFill>
                <a:latin typeface="Inter"/>
                <a:ea typeface="Inter"/>
                <a:cs typeface="Inter"/>
                <a:sym typeface="Inter"/>
              </a:rPr>
              <a:t>, compréhension du comportement des utilisateurs, monétisation/abonnements.</a:t>
            </a:r>
            <a:endParaRPr sz="1600">
              <a:solidFill>
                <a:schemeClr val="dk1"/>
              </a:solidFill>
              <a:latin typeface="Inter"/>
              <a:ea typeface="Inter"/>
              <a:cs typeface="Inter"/>
              <a:sym typeface="Inter"/>
            </a:endParaRPr>
          </a:p>
          <a:p>
            <a:pPr indent="0" lvl="0" marL="0" rtl="0" algn="l">
              <a:spcBef>
                <a:spcPts val="1000"/>
              </a:spcBef>
              <a:spcAft>
                <a:spcPts val="0"/>
              </a:spcAft>
              <a:buNone/>
            </a:pPr>
            <a:r>
              <a:t/>
            </a:r>
            <a:endParaRPr/>
          </a:p>
        </p:txBody>
      </p:sp>
      <p:sp>
        <p:nvSpPr>
          <p:cNvPr id="139" name="Google Shape;139;p24"/>
          <p:cNvSpPr txBox="1"/>
          <p:nvPr/>
        </p:nvSpPr>
        <p:spPr>
          <a:xfrm>
            <a:off x="4881700" y="4612525"/>
            <a:ext cx="402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800">
                <a:latin typeface="Inter"/>
                <a:ea typeface="Inter"/>
                <a:cs typeface="Inter"/>
                <a:sym typeface="Inter"/>
              </a:rPr>
              <a:t>https://blogs.lse.ac.uk/polis/2019/11/18/new-powers-new-responsibilities/</a:t>
            </a:r>
            <a:endParaRPr sz="800">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270000" y="360000"/>
            <a:ext cx="7920000" cy="432000"/>
          </a:xfrm>
          <a:prstGeom prst="rect">
            <a:avLst/>
          </a:prstGeom>
        </p:spPr>
        <p:txBody>
          <a:bodyPr anchorCtr="0" anchor="t" bIns="45700" lIns="0" spcFirstLastPara="1" rIns="91425" wrap="square" tIns="0">
            <a:noAutofit/>
          </a:bodyPr>
          <a:lstStyle/>
          <a:p>
            <a:pPr indent="0" lvl="0" marL="0" rtl="0" algn="l">
              <a:spcBef>
                <a:spcPts val="0"/>
              </a:spcBef>
              <a:spcAft>
                <a:spcPts val="0"/>
              </a:spcAft>
              <a:buNone/>
            </a:pPr>
            <a:r>
              <a:rPr lang="fr-FR" sz="2400">
                <a:solidFill>
                  <a:schemeClr val="dk1"/>
                </a:solidFill>
              </a:rPr>
              <a:t>Collecte d'informations</a:t>
            </a:r>
            <a:endParaRPr sz="2400"/>
          </a:p>
        </p:txBody>
      </p:sp>
      <p:pic>
        <p:nvPicPr>
          <p:cNvPr id="145" name="Google Shape;145;p25"/>
          <p:cNvPicPr preferRelativeResize="0"/>
          <p:nvPr/>
        </p:nvPicPr>
        <p:blipFill>
          <a:blip r:embed="rId3">
            <a:alphaModFix/>
          </a:blip>
          <a:stretch>
            <a:fillRect/>
          </a:stretch>
        </p:blipFill>
        <p:spPr>
          <a:xfrm>
            <a:off x="1354475" y="792000"/>
            <a:ext cx="6542400" cy="4046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Demains">
  <a:themeElements>
    <a:clrScheme name="Thème Office">
      <a:dk1>
        <a:srgbClr val="000000"/>
      </a:dk1>
      <a:lt1>
        <a:srgbClr val="FFFFFF"/>
      </a:lt1>
      <a:dk2>
        <a:srgbClr val="584308"/>
      </a:dk2>
      <a:lt2>
        <a:srgbClr val="F0C960"/>
      </a:lt2>
      <a:accent1>
        <a:srgbClr val="202F26"/>
      </a:accent1>
      <a:accent2>
        <a:srgbClr val="A4C2B0"/>
      </a:accent2>
      <a:accent3>
        <a:srgbClr val="1D3155"/>
      </a:accent3>
      <a:accent4>
        <a:srgbClr val="9FB5DE"/>
      </a:accent4>
      <a:accent5>
        <a:srgbClr val="512326"/>
      </a:accent5>
      <a:accent6>
        <a:srgbClr val="FB7E86"/>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