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6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7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7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792" autoAdjust="0"/>
  </p:normalViewPr>
  <p:slideViewPr>
    <p:cSldViewPr snapToGrid="0">
      <p:cViewPr varScale="1">
        <p:scale>
          <a:sx n="62" d="100"/>
          <a:sy n="62" d="100"/>
        </p:scale>
        <p:origin x="7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jorie Houle" userId="4882af6e-374d-41ca-8b6e-4c237d8ea795" providerId="ADAL" clId="{DAF479FB-9715-4BF3-B47F-5114B2591DF3}"/>
    <pc:docChg chg="modSld">
      <pc:chgData name="Marjorie Houle" userId="4882af6e-374d-41ca-8b6e-4c237d8ea795" providerId="ADAL" clId="{DAF479FB-9715-4BF3-B47F-5114B2591DF3}" dt="2023-06-07T15:59:40.875" v="30" actId="20577"/>
      <pc:docMkLst>
        <pc:docMk/>
      </pc:docMkLst>
      <pc:sldChg chg="modSp mod">
        <pc:chgData name="Marjorie Houle" userId="4882af6e-374d-41ca-8b6e-4c237d8ea795" providerId="ADAL" clId="{DAF479FB-9715-4BF3-B47F-5114B2591DF3}" dt="2023-06-07T15:59:40.875" v="30" actId="20577"/>
        <pc:sldMkLst>
          <pc:docMk/>
          <pc:sldMk cId="3419770807" sldId="256"/>
        </pc:sldMkLst>
        <pc:spChg chg="mod">
          <ac:chgData name="Marjorie Houle" userId="4882af6e-374d-41ca-8b6e-4c237d8ea795" providerId="ADAL" clId="{DAF479FB-9715-4BF3-B47F-5114B2591DF3}" dt="2023-06-07T15:59:40.875" v="30" actId="20577"/>
          <ac:spMkLst>
            <pc:docMk/>
            <pc:sldMk cId="3419770807" sldId="256"/>
            <ac:spMk id="3" creationId="{740883C0-A0A2-F0FB-4838-66B9153E203A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73D5C2-1DDB-4E2D-BEA4-A1B9DB01EA43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D89DB438-CB8A-42FF-8D01-E03D06DBA328}">
      <dgm:prSet phldrT="[Texte]"/>
      <dgm:spPr/>
      <dgm:t>
        <a:bodyPr/>
        <a:lstStyle/>
        <a:p>
          <a:r>
            <a:rPr lang="fr-CA" dirty="0"/>
            <a:t>Population jeune</a:t>
          </a:r>
        </a:p>
        <a:p>
          <a:r>
            <a:rPr lang="fr-CA" dirty="0"/>
            <a:t>Problèmes de santé aigus</a:t>
          </a:r>
        </a:p>
      </dgm:t>
    </dgm:pt>
    <dgm:pt modelId="{BBD81D8E-8C07-4F1D-9B81-FABC7511DE22}" type="parTrans" cxnId="{FEF3471F-5F67-4E66-8E85-8174582D1B65}">
      <dgm:prSet/>
      <dgm:spPr/>
      <dgm:t>
        <a:bodyPr/>
        <a:lstStyle/>
        <a:p>
          <a:endParaRPr lang="fr-CA"/>
        </a:p>
      </dgm:t>
    </dgm:pt>
    <dgm:pt modelId="{345CF354-A3E2-4C4C-8427-E87FFC6C6A54}" type="sibTrans" cxnId="{FEF3471F-5F67-4E66-8E85-8174582D1B65}">
      <dgm:prSet/>
      <dgm:spPr/>
      <dgm:t>
        <a:bodyPr/>
        <a:lstStyle/>
        <a:p>
          <a:endParaRPr lang="fr-CA"/>
        </a:p>
      </dgm:t>
    </dgm:pt>
    <dgm:pt modelId="{9C2E73C3-66B3-4F82-A7F3-4A11A4D8C33C}">
      <dgm:prSet phldrT="[Texte]"/>
      <dgm:spPr/>
      <dgm:t>
        <a:bodyPr/>
        <a:lstStyle/>
        <a:p>
          <a:r>
            <a:rPr lang="fr-CA" dirty="0"/>
            <a:t>Population plus âgée</a:t>
          </a:r>
        </a:p>
        <a:p>
          <a:r>
            <a:rPr lang="fr-CA" dirty="0"/>
            <a:t>Familles moins nombreuses</a:t>
          </a:r>
        </a:p>
        <a:p>
          <a:r>
            <a:rPr lang="fr-CA" dirty="0"/>
            <a:t>Problèmes de santé chroniques</a:t>
          </a:r>
        </a:p>
      </dgm:t>
    </dgm:pt>
    <dgm:pt modelId="{871079DA-EF90-453C-A48B-6F16A17953B9}" type="parTrans" cxnId="{C65B4A1E-6FFE-4CB2-8688-25D3B814F5D6}">
      <dgm:prSet/>
      <dgm:spPr/>
      <dgm:t>
        <a:bodyPr/>
        <a:lstStyle/>
        <a:p>
          <a:endParaRPr lang="fr-CA"/>
        </a:p>
      </dgm:t>
    </dgm:pt>
    <dgm:pt modelId="{DDB86D80-7674-48DA-8545-E818DEFBA279}" type="sibTrans" cxnId="{C65B4A1E-6FFE-4CB2-8688-25D3B814F5D6}">
      <dgm:prSet/>
      <dgm:spPr/>
      <dgm:t>
        <a:bodyPr/>
        <a:lstStyle/>
        <a:p>
          <a:endParaRPr lang="fr-CA"/>
        </a:p>
      </dgm:t>
    </dgm:pt>
    <dgm:pt modelId="{E5F0B021-83CB-421F-9EB1-E95F34BD45F3}" type="pres">
      <dgm:prSet presAssocID="{5E73D5C2-1DDB-4E2D-BEA4-A1B9DB01EA43}" presName="Name0" presStyleCnt="0">
        <dgm:presLayoutVars>
          <dgm:dir/>
          <dgm:animLvl val="lvl"/>
          <dgm:resizeHandles val="exact"/>
        </dgm:presLayoutVars>
      </dgm:prSet>
      <dgm:spPr/>
    </dgm:pt>
    <dgm:pt modelId="{97170BEA-6898-46F1-9BD0-7D424B0AB10A}" type="pres">
      <dgm:prSet presAssocID="{5E73D5C2-1DDB-4E2D-BEA4-A1B9DB01EA43}" presName="dummy" presStyleCnt="0"/>
      <dgm:spPr/>
    </dgm:pt>
    <dgm:pt modelId="{48736256-ECAE-42A2-821F-9E73F6DC8E0B}" type="pres">
      <dgm:prSet presAssocID="{5E73D5C2-1DDB-4E2D-BEA4-A1B9DB01EA43}" presName="linH" presStyleCnt="0"/>
      <dgm:spPr/>
    </dgm:pt>
    <dgm:pt modelId="{D7704591-B758-4768-82AB-AF86D4432804}" type="pres">
      <dgm:prSet presAssocID="{5E73D5C2-1DDB-4E2D-BEA4-A1B9DB01EA43}" presName="padding1" presStyleCnt="0"/>
      <dgm:spPr/>
    </dgm:pt>
    <dgm:pt modelId="{0F016C8A-8491-4A6E-986C-E417BFC01EA3}" type="pres">
      <dgm:prSet presAssocID="{D89DB438-CB8A-42FF-8D01-E03D06DBA328}" presName="linV" presStyleCnt="0"/>
      <dgm:spPr/>
    </dgm:pt>
    <dgm:pt modelId="{BD489340-EA26-4A5C-A013-36FF013860E3}" type="pres">
      <dgm:prSet presAssocID="{D89DB438-CB8A-42FF-8D01-E03D06DBA328}" presName="spVertical1" presStyleCnt="0"/>
      <dgm:spPr/>
    </dgm:pt>
    <dgm:pt modelId="{A0873F8F-223E-4A3C-97C7-EEAF91EAB77A}" type="pres">
      <dgm:prSet presAssocID="{D89DB438-CB8A-42FF-8D01-E03D06DBA328}" presName="parTx" presStyleLbl="revTx" presStyleIdx="0" presStyleCnt="2" custLinFactNeighborX="-40417" custLinFactNeighborY="0">
        <dgm:presLayoutVars>
          <dgm:chMax val="0"/>
          <dgm:chPref val="0"/>
          <dgm:bulletEnabled val="1"/>
        </dgm:presLayoutVars>
      </dgm:prSet>
      <dgm:spPr/>
    </dgm:pt>
    <dgm:pt modelId="{0C930028-2E67-4740-A651-31C4943BF773}" type="pres">
      <dgm:prSet presAssocID="{D89DB438-CB8A-42FF-8D01-E03D06DBA328}" presName="spVertical2" presStyleCnt="0"/>
      <dgm:spPr/>
    </dgm:pt>
    <dgm:pt modelId="{53818975-E484-4120-9813-E7FC29E82EEE}" type="pres">
      <dgm:prSet presAssocID="{D89DB438-CB8A-42FF-8D01-E03D06DBA328}" presName="spVertical3" presStyleCnt="0"/>
      <dgm:spPr/>
    </dgm:pt>
    <dgm:pt modelId="{943AB004-4FF7-48DD-A6C1-E84E1590FB6F}" type="pres">
      <dgm:prSet presAssocID="{345CF354-A3E2-4C4C-8427-E87FFC6C6A54}" presName="space" presStyleCnt="0"/>
      <dgm:spPr/>
    </dgm:pt>
    <dgm:pt modelId="{C16CBC60-CCF0-4D8F-A9D5-BF38D7C6CB82}" type="pres">
      <dgm:prSet presAssocID="{9C2E73C3-66B3-4F82-A7F3-4A11A4D8C33C}" presName="linV" presStyleCnt="0"/>
      <dgm:spPr/>
    </dgm:pt>
    <dgm:pt modelId="{A43C98C7-A019-4F3E-A3F0-4C66260FD0CA}" type="pres">
      <dgm:prSet presAssocID="{9C2E73C3-66B3-4F82-A7F3-4A11A4D8C33C}" presName="spVertical1" presStyleCnt="0"/>
      <dgm:spPr/>
    </dgm:pt>
    <dgm:pt modelId="{6560775B-912F-4E27-9CD3-CF30E43DD450}" type="pres">
      <dgm:prSet presAssocID="{9C2E73C3-66B3-4F82-A7F3-4A11A4D8C33C}" presName="parTx" presStyleLbl="revTx" presStyleIdx="1" presStyleCnt="2" custLinFactNeighborX="-986" custLinFactNeighborY="0">
        <dgm:presLayoutVars>
          <dgm:chMax val="0"/>
          <dgm:chPref val="0"/>
          <dgm:bulletEnabled val="1"/>
        </dgm:presLayoutVars>
      </dgm:prSet>
      <dgm:spPr/>
    </dgm:pt>
    <dgm:pt modelId="{30C90DCF-9828-4FF2-B703-B618E0FFEA6D}" type="pres">
      <dgm:prSet presAssocID="{9C2E73C3-66B3-4F82-A7F3-4A11A4D8C33C}" presName="spVertical2" presStyleCnt="0"/>
      <dgm:spPr/>
    </dgm:pt>
    <dgm:pt modelId="{5BCE6A3B-646F-437E-A262-AA51E23ED04A}" type="pres">
      <dgm:prSet presAssocID="{9C2E73C3-66B3-4F82-A7F3-4A11A4D8C33C}" presName="spVertical3" presStyleCnt="0"/>
      <dgm:spPr/>
    </dgm:pt>
    <dgm:pt modelId="{D111D890-424A-47B2-9963-B224B67450C5}" type="pres">
      <dgm:prSet presAssocID="{5E73D5C2-1DDB-4E2D-BEA4-A1B9DB01EA43}" presName="padding2" presStyleCnt="0"/>
      <dgm:spPr/>
    </dgm:pt>
    <dgm:pt modelId="{A093E0B9-BB4B-46B9-A37C-0E5A2BE58B47}" type="pres">
      <dgm:prSet presAssocID="{5E73D5C2-1DDB-4E2D-BEA4-A1B9DB01EA43}" presName="negArrow" presStyleCnt="0"/>
      <dgm:spPr/>
    </dgm:pt>
    <dgm:pt modelId="{76A09066-0A49-4145-88B4-B0BEB34EB6BD}" type="pres">
      <dgm:prSet presAssocID="{5E73D5C2-1DDB-4E2D-BEA4-A1B9DB01EA43}" presName="backgroundArrow" presStyleLbl="node1" presStyleIdx="0" presStyleCnt="1" custLinFactNeighborX="-1450" custLinFactNeighborY="-8068"/>
      <dgm:spPr>
        <a:gradFill flip="none" rotWithShape="1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path path="circle">
            <a:fillToRect l="100000" b="100000"/>
          </a:path>
          <a:tileRect t="-100000" r="-100000"/>
        </a:gradFill>
      </dgm:spPr>
    </dgm:pt>
  </dgm:ptLst>
  <dgm:cxnLst>
    <dgm:cxn modelId="{0677FF01-CA42-4B63-B407-D8E90284E95E}" type="presOf" srcId="{5E73D5C2-1DDB-4E2D-BEA4-A1B9DB01EA43}" destId="{E5F0B021-83CB-421F-9EB1-E95F34BD45F3}" srcOrd="0" destOrd="0" presId="urn:microsoft.com/office/officeart/2005/8/layout/hProcess3"/>
    <dgm:cxn modelId="{C65B4A1E-6FFE-4CB2-8688-25D3B814F5D6}" srcId="{5E73D5C2-1DDB-4E2D-BEA4-A1B9DB01EA43}" destId="{9C2E73C3-66B3-4F82-A7F3-4A11A4D8C33C}" srcOrd="1" destOrd="0" parTransId="{871079DA-EF90-453C-A48B-6F16A17953B9}" sibTransId="{DDB86D80-7674-48DA-8545-E818DEFBA279}"/>
    <dgm:cxn modelId="{FEF3471F-5F67-4E66-8E85-8174582D1B65}" srcId="{5E73D5C2-1DDB-4E2D-BEA4-A1B9DB01EA43}" destId="{D89DB438-CB8A-42FF-8D01-E03D06DBA328}" srcOrd="0" destOrd="0" parTransId="{BBD81D8E-8C07-4F1D-9B81-FABC7511DE22}" sibTransId="{345CF354-A3E2-4C4C-8427-E87FFC6C6A54}"/>
    <dgm:cxn modelId="{BDC2965B-5922-492F-BB75-835CC327D090}" type="presOf" srcId="{9C2E73C3-66B3-4F82-A7F3-4A11A4D8C33C}" destId="{6560775B-912F-4E27-9CD3-CF30E43DD450}" srcOrd="0" destOrd="0" presId="urn:microsoft.com/office/officeart/2005/8/layout/hProcess3"/>
    <dgm:cxn modelId="{59A406DD-31D4-4F58-8EA7-15E80D2C2845}" type="presOf" srcId="{D89DB438-CB8A-42FF-8D01-E03D06DBA328}" destId="{A0873F8F-223E-4A3C-97C7-EEAF91EAB77A}" srcOrd="0" destOrd="0" presId="urn:microsoft.com/office/officeart/2005/8/layout/hProcess3"/>
    <dgm:cxn modelId="{A0652B9F-AA0A-4D21-92CC-ADBE4D6421A4}" type="presParOf" srcId="{E5F0B021-83CB-421F-9EB1-E95F34BD45F3}" destId="{97170BEA-6898-46F1-9BD0-7D424B0AB10A}" srcOrd="0" destOrd="0" presId="urn:microsoft.com/office/officeart/2005/8/layout/hProcess3"/>
    <dgm:cxn modelId="{19990800-4B59-4C7E-920C-FBB8EB4C51AE}" type="presParOf" srcId="{E5F0B021-83CB-421F-9EB1-E95F34BD45F3}" destId="{48736256-ECAE-42A2-821F-9E73F6DC8E0B}" srcOrd="1" destOrd="0" presId="urn:microsoft.com/office/officeart/2005/8/layout/hProcess3"/>
    <dgm:cxn modelId="{3371267C-B231-40A6-B767-C1A72FCA7D22}" type="presParOf" srcId="{48736256-ECAE-42A2-821F-9E73F6DC8E0B}" destId="{D7704591-B758-4768-82AB-AF86D4432804}" srcOrd="0" destOrd="0" presId="urn:microsoft.com/office/officeart/2005/8/layout/hProcess3"/>
    <dgm:cxn modelId="{6E9F7ADF-E3C0-4562-BDD3-42500DDE5192}" type="presParOf" srcId="{48736256-ECAE-42A2-821F-9E73F6DC8E0B}" destId="{0F016C8A-8491-4A6E-986C-E417BFC01EA3}" srcOrd="1" destOrd="0" presId="urn:microsoft.com/office/officeart/2005/8/layout/hProcess3"/>
    <dgm:cxn modelId="{DDB9AC89-878D-446C-B4D4-26F54757321F}" type="presParOf" srcId="{0F016C8A-8491-4A6E-986C-E417BFC01EA3}" destId="{BD489340-EA26-4A5C-A013-36FF013860E3}" srcOrd="0" destOrd="0" presId="urn:microsoft.com/office/officeart/2005/8/layout/hProcess3"/>
    <dgm:cxn modelId="{3A947253-4356-4505-B608-F220281D97D2}" type="presParOf" srcId="{0F016C8A-8491-4A6E-986C-E417BFC01EA3}" destId="{A0873F8F-223E-4A3C-97C7-EEAF91EAB77A}" srcOrd="1" destOrd="0" presId="urn:microsoft.com/office/officeart/2005/8/layout/hProcess3"/>
    <dgm:cxn modelId="{A4BE827F-8F2B-453D-B39B-A24234BAA5AE}" type="presParOf" srcId="{0F016C8A-8491-4A6E-986C-E417BFC01EA3}" destId="{0C930028-2E67-4740-A651-31C4943BF773}" srcOrd="2" destOrd="0" presId="urn:microsoft.com/office/officeart/2005/8/layout/hProcess3"/>
    <dgm:cxn modelId="{17E979EA-9F74-4264-91D1-04AA1868DE82}" type="presParOf" srcId="{0F016C8A-8491-4A6E-986C-E417BFC01EA3}" destId="{53818975-E484-4120-9813-E7FC29E82EEE}" srcOrd="3" destOrd="0" presId="urn:microsoft.com/office/officeart/2005/8/layout/hProcess3"/>
    <dgm:cxn modelId="{FFEC9152-7BF8-4E2E-A908-33A6EED507BF}" type="presParOf" srcId="{48736256-ECAE-42A2-821F-9E73F6DC8E0B}" destId="{943AB004-4FF7-48DD-A6C1-E84E1590FB6F}" srcOrd="2" destOrd="0" presId="urn:microsoft.com/office/officeart/2005/8/layout/hProcess3"/>
    <dgm:cxn modelId="{82AD6DE0-DA1F-455C-8FA6-46264BC7801D}" type="presParOf" srcId="{48736256-ECAE-42A2-821F-9E73F6DC8E0B}" destId="{C16CBC60-CCF0-4D8F-A9D5-BF38D7C6CB82}" srcOrd="3" destOrd="0" presId="urn:microsoft.com/office/officeart/2005/8/layout/hProcess3"/>
    <dgm:cxn modelId="{DEF59831-C2C4-471C-B2F0-A3BBA9E27BED}" type="presParOf" srcId="{C16CBC60-CCF0-4D8F-A9D5-BF38D7C6CB82}" destId="{A43C98C7-A019-4F3E-A3F0-4C66260FD0CA}" srcOrd="0" destOrd="0" presId="urn:microsoft.com/office/officeart/2005/8/layout/hProcess3"/>
    <dgm:cxn modelId="{9CCBF53E-ED3E-4372-9740-B72DD99A1625}" type="presParOf" srcId="{C16CBC60-CCF0-4D8F-A9D5-BF38D7C6CB82}" destId="{6560775B-912F-4E27-9CD3-CF30E43DD450}" srcOrd="1" destOrd="0" presId="urn:microsoft.com/office/officeart/2005/8/layout/hProcess3"/>
    <dgm:cxn modelId="{B6F8F363-292C-4E30-9660-9740FE14102B}" type="presParOf" srcId="{C16CBC60-CCF0-4D8F-A9D5-BF38D7C6CB82}" destId="{30C90DCF-9828-4FF2-B703-B618E0FFEA6D}" srcOrd="2" destOrd="0" presId="urn:microsoft.com/office/officeart/2005/8/layout/hProcess3"/>
    <dgm:cxn modelId="{A1CDE372-EDDD-43DE-8FA5-C3216475E9B3}" type="presParOf" srcId="{C16CBC60-CCF0-4D8F-A9D5-BF38D7C6CB82}" destId="{5BCE6A3B-646F-437E-A262-AA51E23ED04A}" srcOrd="3" destOrd="0" presId="urn:microsoft.com/office/officeart/2005/8/layout/hProcess3"/>
    <dgm:cxn modelId="{245BF6C8-5A2A-446B-A231-CAF0F98DA1F6}" type="presParOf" srcId="{48736256-ECAE-42A2-821F-9E73F6DC8E0B}" destId="{D111D890-424A-47B2-9963-B224B67450C5}" srcOrd="4" destOrd="0" presId="urn:microsoft.com/office/officeart/2005/8/layout/hProcess3"/>
    <dgm:cxn modelId="{7D46D7D3-1FF9-446F-ABB2-9ECD1CC10F20}" type="presParOf" srcId="{48736256-ECAE-42A2-821F-9E73F6DC8E0B}" destId="{A093E0B9-BB4B-46B9-A37C-0E5A2BE58B47}" srcOrd="5" destOrd="0" presId="urn:microsoft.com/office/officeart/2005/8/layout/hProcess3"/>
    <dgm:cxn modelId="{96238AD0-C36C-45CF-B2C9-E73777F0AA01}" type="presParOf" srcId="{48736256-ECAE-42A2-821F-9E73F6DC8E0B}" destId="{76A09066-0A49-4145-88B4-B0BEB34EB6BD}" srcOrd="6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E8AAFF-F481-4CF2-955C-2BDF146214C1}" type="doc">
      <dgm:prSet loTypeId="urn:microsoft.com/office/officeart/2005/8/layout/matrix1" loCatId="matrix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fr-CA"/>
        </a:p>
      </dgm:t>
    </dgm:pt>
    <dgm:pt modelId="{BA8074AA-3A7A-430D-A757-6866CD8482CF}">
      <dgm:prSet phldrT="[Texte]"/>
      <dgm:spPr/>
      <dgm:t>
        <a:bodyPr/>
        <a:lstStyle/>
        <a:p>
          <a:r>
            <a:rPr lang="fr-CA" dirty="0"/>
            <a:t>Fondements de notre réseau public</a:t>
          </a:r>
        </a:p>
      </dgm:t>
    </dgm:pt>
    <dgm:pt modelId="{26BFAC7E-5462-40D8-B9DE-C438A3553F76}" type="parTrans" cxnId="{8E248832-C365-4341-BEF6-5960E2FBC37E}">
      <dgm:prSet/>
      <dgm:spPr/>
      <dgm:t>
        <a:bodyPr/>
        <a:lstStyle/>
        <a:p>
          <a:endParaRPr lang="fr-CA"/>
        </a:p>
      </dgm:t>
    </dgm:pt>
    <dgm:pt modelId="{90C862FF-B2A5-4013-9026-B29B38A5B6A9}" type="sibTrans" cxnId="{8E248832-C365-4341-BEF6-5960E2FBC37E}">
      <dgm:prSet/>
      <dgm:spPr/>
      <dgm:t>
        <a:bodyPr/>
        <a:lstStyle/>
        <a:p>
          <a:endParaRPr lang="fr-CA"/>
        </a:p>
      </dgm:t>
    </dgm:pt>
    <dgm:pt modelId="{B09BA74B-80F5-43AC-963E-88177B885BAC}">
      <dgm:prSet phldrT="[Texte]" custT="1"/>
      <dgm:spPr/>
      <dgm:t>
        <a:bodyPr/>
        <a:lstStyle/>
        <a:p>
          <a:r>
            <a:rPr lang="fr-CA" sz="3600" dirty="0"/>
            <a:t>Universalité</a:t>
          </a:r>
        </a:p>
      </dgm:t>
    </dgm:pt>
    <dgm:pt modelId="{5C2BC22B-AE53-45AD-BB13-3F8D557F4734}" type="parTrans" cxnId="{31BEDD2E-9C9B-4141-8786-A79E8FFC88B2}">
      <dgm:prSet/>
      <dgm:spPr/>
      <dgm:t>
        <a:bodyPr/>
        <a:lstStyle/>
        <a:p>
          <a:endParaRPr lang="fr-CA"/>
        </a:p>
      </dgm:t>
    </dgm:pt>
    <dgm:pt modelId="{710DB314-2F65-4767-B3D9-46CDB8595CB0}" type="sibTrans" cxnId="{31BEDD2E-9C9B-4141-8786-A79E8FFC88B2}">
      <dgm:prSet/>
      <dgm:spPr/>
      <dgm:t>
        <a:bodyPr/>
        <a:lstStyle/>
        <a:p>
          <a:endParaRPr lang="fr-CA"/>
        </a:p>
      </dgm:t>
    </dgm:pt>
    <dgm:pt modelId="{0073FF08-187E-4138-8FCB-7F4E134ABD6E}">
      <dgm:prSet phldrT="[Texte]" custT="1"/>
      <dgm:spPr/>
      <dgm:t>
        <a:bodyPr/>
        <a:lstStyle/>
        <a:p>
          <a:r>
            <a:rPr lang="fr-CA" sz="3000" dirty="0"/>
            <a:t>Égalité d’accès</a:t>
          </a:r>
        </a:p>
      </dgm:t>
    </dgm:pt>
    <dgm:pt modelId="{E337CEEF-5FDA-4331-9631-881A702CA56B}" type="parTrans" cxnId="{3BF49159-ECAE-415C-B838-178D6BF67A9D}">
      <dgm:prSet/>
      <dgm:spPr/>
      <dgm:t>
        <a:bodyPr/>
        <a:lstStyle/>
        <a:p>
          <a:endParaRPr lang="fr-CA"/>
        </a:p>
      </dgm:t>
    </dgm:pt>
    <dgm:pt modelId="{07F6192A-7B3B-4731-994F-A839383492B7}" type="sibTrans" cxnId="{3BF49159-ECAE-415C-B838-178D6BF67A9D}">
      <dgm:prSet/>
      <dgm:spPr/>
      <dgm:t>
        <a:bodyPr/>
        <a:lstStyle/>
        <a:p>
          <a:endParaRPr lang="fr-CA"/>
        </a:p>
      </dgm:t>
    </dgm:pt>
    <dgm:pt modelId="{2CD6AA36-50B6-4B64-9872-0E1A075824BD}">
      <dgm:prSet phldrT="[Texte]" custT="1"/>
      <dgm:spPr/>
      <dgm:t>
        <a:bodyPr/>
        <a:lstStyle/>
        <a:p>
          <a:r>
            <a:rPr lang="fr-CA" sz="3600" dirty="0"/>
            <a:t>Équité</a:t>
          </a:r>
        </a:p>
      </dgm:t>
    </dgm:pt>
    <dgm:pt modelId="{4BA419A5-100D-47DD-86C5-C4A76FA32998}" type="parTrans" cxnId="{6F42EE63-79E7-4F59-9FAC-8CDB49E35D04}">
      <dgm:prSet/>
      <dgm:spPr/>
      <dgm:t>
        <a:bodyPr/>
        <a:lstStyle/>
        <a:p>
          <a:endParaRPr lang="fr-CA"/>
        </a:p>
      </dgm:t>
    </dgm:pt>
    <dgm:pt modelId="{F7D1B2F6-72A5-4F7F-8EDA-4B195B00C123}" type="sibTrans" cxnId="{6F42EE63-79E7-4F59-9FAC-8CDB49E35D04}">
      <dgm:prSet/>
      <dgm:spPr/>
      <dgm:t>
        <a:bodyPr/>
        <a:lstStyle/>
        <a:p>
          <a:endParaRPr lang="fr-CA"/>
        </a:p>
      </dgm:t>
    </dgm:pt>
    <dgm:pt modelId="{CB5F3775-4A1C-4A4F-8ADD-9225BB808FAE}">
      <dgm:prSet phldrT="[Texte]" custT="1"/>
      <dgm:spPr/>
      <dgm:t>
        <a:bodyPr/>
        <a:lstStyle/>
        <a:p>
          <a:r>
            <a:rPr lang="fr-CA" sz="3600" dirty="0"/>
            <a:t>Solidarité</a:t>
          </a:r>
        </a:p>
      </dgm:t>
    </dgm:pt>
    <dgm:pt modelId="{2B5661AB-7BB8-46E1-AB85-F50CFF09FD2B}" type="parTrans" cxnId="{B32644E1-9E68-49C5-8107-ED6612375270}">
      <dgm:prSet/>
      <dgm:spPr/>
      <dgm:t>
        <a:bodyPr/>
        <a:lstStyle/>
        <a:p>
          <a:endParaRPr lang="fr-CA"/>
        </a:p>
      </dgm:t>
    </dgm:pt>
    <dgm:pt modelId="{AF9266C4-990D-4DE2-92F4-229EC59E616E}" type="sibTrans" cxnId="{B32644E1-9E68-49C5-8107-ED6612375270}">
      <dgm:prSet/>
      <dgm:spPr/>
      <dgm:t>
        <a:bodyPr/>
        <a:lstStyle/>
        <a:p>
          <a:endParaRPr lang="fr-CA"/>
        </a:p>
      </dgm:t>
    </dgm:pt>
    <dgm:pt modelId="{7288576C-E88C-424D-8F4E-475F3DAF94CC}" type="pres">
      <dgm:prSet presAssocID="{2EE8AAFF-F481-4CF2-955C-2BDF146214C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92B047D-9E27-400A-9B78-EEB59F0FC2A2}" type="pres">
      <dgm:prSet presAssocID="{2EE8AAFF-F481-4CF2-955C-2BDF146214C1}" presName="matrix" presStyleCnt="0"/>
      <dgm:spPr/>
    </dgm:pt>
    <dgm:pt modelId="{17015CB3-0F51-41CC-B155-4FE43B3C3805}" type="pres">
      <dgm:prSet presAssocID="{2EE8AAFF-F481-4CF2-955C-2BDF146214C1}" presName="tile1" presStyleLbl="node1" presStyleIdx="0" presStyleCnt="4" custLinFactNeighborX="-7066" custLinFactNeighborY="-821"/>
      <dgm:spPr/>
    </dgm:pt>
    <dgm:pt modelId="{7F91D34D-3EA3-4986-B67E-416A09F48F83}" type="pres">
      <dgm:prSet presAssocID="{2EE8AAFF-F481-4CF2-955C-2BDF146214C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6F417BF-1BBC-4943-A373-1258AF292334}" type="pres">
      <dgm:prSet presAssocID="{2EE8AAFF-F481-4CF2-955C-2BDF146214C1}" presName="tile2" presStyleLbl="node1" presStyleIdx="1" presStyleCnt="4" custLinFactNeighborX="315" custLinFactNeighborY="-27247"/>
      <dgm:spPr/>
    </dgm:pt>
    <dgm:pt modelId="{BADBB72D-EA0E-4BD5-A622-0F9CC658BDBD}" type="pres">
      <dgm:prSet presAssocID="{2EE8AAFF-F481-4CF2-955C-2BDF146214C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972989C-F8D0-44DC-83A9-F87738906582}" type="pres">
      <dgm:prSet presAssocID="{2EE8AAFF-F481-4CF2-955C-2BDF146214C1}" presName="tile3" presStyleLbl="node1" presStyleIdx="2" presStyleCnt="4"/>
      <dgm:spPr/>
    </dgm:pt>
    <dgm:pt modelId="{54A66B21-1D7D-46A5-B57A-C247247ECF27}" type="pres">
      <dgm:prSet presAssocID="{2EE8AAFF-F481-4CF2-955C-2BDF146214C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D74A183-BABC-4823-B24A-10E4BE3409ED}" type="pres">
      <dgm:prSet presAssocID="{2EE8AAFF-F481-4CF2-955C-2BDF146214C1}" presName="tile4" presStyleLbl="node1" presStyleIdx="3" presStyleCnt="4"/>
      <dgm:spPr/>
    </dgm:pt>
    <dgm:pt modelId="{8760589E-6687-4864-8779-DEEB4D5D8FDF}" type="pres">
      <dgm:prSet presAssocID="{2EE8AAFF-F481-4CF2-955C-2BDF146214C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D8DEF591-861B-4882-BCF5-8C98B15FCB21}" type="pres">
      <dgm:prSet presAssocID="{2EE8AAFF-F481-4CF2-955C-2BDF146214C1}" presName="centerTile" presStyleLbl="fgShp" presStyleIdx="0" presStyleCnt="1" custScaleX="84939" custScaleY="158248">
        <dgm:presLayoutVars>
          <dgm:chMax val="0"/>
          <dgm:chPref val="0"/>
        </dgm:presLayoutVars>
      </dgm:prSet>
      <dgm:spPr/>
    </dgm:pt>
  </dgm:ptLst>
  <dgm:cxnLst>
    <dgm:cxn modelId="{EA804300-8557-4174-A9FE-8E77794716FA}" type="presOf" srcId="{0073FF08-187E-4138-8FCB-7F4E134ABD6E}" destId="{D6F417BF-1BBC-4943-A373-1258AF292334}" srcOrd="0" destOrd="0" presId="urn:microsoft.com/office/officeart/2005/8/layout/matrix1"/>
    <dgm:cxn modelId="{6C67910F-0146-43BA-A167-87D6714F6622}" type="presOf" srcId="{CB5F3775-4A1C-4A4F-8ADD-9225BB808FAE}" destId="{ED74A183-BABC-4823-B24A-10E4BE3409ED}" srcOrd="0" destOrd="0" presId="urn:microsoft.com/office/officeart/2005/8/layout/matrix1"/>
    <dgm:cxn modelId="{8BADF313-947B-4807-A980-C8B8A55531E9}" type="presOf" srcId="{2CD6AA36-50B6-4B64-9872-0E1A075824BD}" destId="{4972989C-F8D0-44DC-83A9-F87738906582}" srcOrd="0" destOrd="0" presId="urn:microsoft.com/office/officeart/2005/8/layout/matrix1"/>
    <dgm:cxn modelId="{48B7921B-26FE-424F-9E19-AF6ED2E08406}" type="presOf" srcId="{B09BA74B-80F5-43AC-963E-88177B885BAC}" destId="{7F91D34D-3EA3-4986-B67E-416A09F48F83}" srcOrd="1" destOrd="0" presId="urn:microsoft.com/office/officeart/2005/8/layout/matrix1"/>
    <dgm:cxn modelId="{31BEDD2E-9C9B-4141-8786-A79E8FFC88B2}" srcId="{BA8074AA-3A7A-430D-A757-6866CD8482CF}" destId="{B09BA74B-80F5-43AC-963E-88177B885BAC}" srcOrd="0" destOrd="0" parTransId="{5C2BC22B-AE53-45AD-BB13-3F8D557F4734}" sibTransId="{710DB314-2F65-4767-B3D9-46CDB8595CB0}"/>
    <dgm:cxn modelId="{8E248832-C365-4341-BEF6-5960E2FBC37E}" srcId="{2EE8AAFF-F481-4CF2-955C-2BDF146214C1}" destId="{BA8074AA-3A7A-430D-A757-6866CD8482CF}" srcOrd="0" destOrd="0" parTransId="{26BFAC7E-5462-40D8-B9DE-C438A3553F76}" sibTransId="{90C862FF-B2A5-4013-9026-B29B38A5B6A9}"/>
    <dgm:cxn modelId="{C75BE03E-4428-41A3-8D57-3DCC69A07315}" type="presOf" srcId="{0073FF08-187E-4138-8FCB-7F4E134ABD6E}" destId="{BADBB72D-EA0E-4BD5-A622-0F9CC658BDBD}" srcOrd="1" destOrd="0" presId="urn:microsoft.com/office/officeart/2005/8/layout/matrix1"/>
    <dgm:cxn modelId="{6F42EE63-79E7-4F59-9FAC-8CDB49E35D04}" srcId="{BA8074AA-3A7A-430D-A757-6866CD8482CF}" destId="{2CD6AA36-50B6-4B64-9872-0E1A075824BD}" srcOrd="2" destOrd="0" parTransId="{4BA419A5-100D-47DD-86C5-C4A76FA32998}" sibTransId="{F7D1B2F6-72A5-4F7F-8EDA-4B195B00C123}"/>
    <dgm:cxn modelId="{76884C67-56DE-4533-A451-A041A6888533}" type="presOf" srcId="{2CD6AA36-50B6-4B64-9872-0E1A075824BD}" destId="{54A66B21-1D7D-46A5-B57A-C247247ECF27}" srcOrd="1" destOrd="0" presId="urn:microsoft.com/office/officeart/2005/8/layout/matrix1"/>
    <dgm:cxn modelId="{155C5275-F5DA-494F-9476-836EF6E05B65}" type="presOf" srcId="{CB5F3775-4A1C-4A4F-8ADD-9225BB808FAE}" destId="{8760589E-6687-4864-8779-DEEB4D5D8FDF}" srcOrd="1" destOrd="0" presId="urn:microsoft.com/office/officeart/2005/8/layout/matrix1"/>
    <dgm:cxn modelId="{3BF49159-ECAE-415C-B838-178D6BF67A9D}" srcId="{BA8074AA-3A7A-430D-A757-6866CD8482CF}" destId="{0073FF08-187E-4138-8FCB-7F4E134ABD6E}" srcOrd="1" destOrd="0" parTransId="{E337CEEF-5FDA-4331-9631-881A702CA56B}" sibTransId="{07F6192A-7B3B-4731-994F-A839383492B7}"/>
    <dgm:cxn modelId="{E4436D98-FE26-421F-A0A5-B0885160304C}" type="presOf" srcId="{2EE8AAFF-F481-4CF2-955C-2BDF146214C1}" destId="{7288576C-E88C-424D-8F4E-475F3DAF94CC}" srcOrd="0" destOrd="0" presId="urn:microsoft.com/office/officeart/2005/8/layout/matrix1"/>
    <dgm:cxn modelId="{6A8FD8B1-1483-4227-BE05-885AEC5E8FAD}" type="presOf" srcId="{B09BA74B-80F5-43AC-963E-88177B885BAC}" destId="{17015CB3-0F51-41CC-B155-4FE43B3C3805}" srcOrd="0" destOrd="0" presId="urn:microsoft.com/office/officeart/2005/8/layout/matrix1"/>
    <dgm:cxn modelId="{6A1C2FDA-C91D-4BC6-8443-D3E5DFB85173}" type="presOf" srcId="{BA8074AA-3A7A-430D-A757-6866CD8482CF}" destId="{D8DEF591-861B-4882-BCF5-8C98B15FCB21}" srcOrd="0" destOrd="0" presId="urn:microsoft.com/office/officeart/2005/8/layout/matrix1"/>
    <dgm:cxn modelId="{B32644E1-9E68-49C5-8107-ED6612375270}" srcId="{BA8074AA-3A7A-430D-A757-6866CD8482CF}" destId="{CB5F3775-4A1C-4A4F-8ADD-9225BB808FAE}" srcOrd="3" destOrd="0" parTransId="{2B5661AB-7BB8-46E1-AB85-F50CFF09FD2B}" sibTransId="{AF9266C4-990D-4DE2-92F4-229EC59E616E}"/>
    <dgm:cxn modelId="{74263B19-5766-49A9-851D-721E3BF85C2F}" type="presParOf" srcId="{7288576C-E88C-424D-8F4E-475F3DAF94CC}" destId="{F92B047D-9E27-400A-9B78-EEB59F0FC2A2}" srcOrd="0" destOrd="0" presId="urn:microsoft.com/office/officeart/2005/8/layout/matrix1"/>
    <dgm:cxn modelId="{299107BE-4FCC-4A9F-8437-2303D2DEA49E}" type="presParOf" srcId="{F92B047D-9E27-400A-9B78-EEB59F0FC2A2}" destId="{17015CB3-0F51-41CC-B155-4FE43B3C3805}" srcOrd="0" destOrd="0" presId="urn:microsoft.com/office/officeart/2005/8/layout/matrix1"/>
    <dgm:cxn modelId="{B8CEB7CD-01D1-41C6-A1F9-3F229DC87520}" type="presParOf" srcId="{F92B047D-9E27-400A-9B78-EEB59F0FC2A2}" destId="{7F91D34D-3EA3-4986-B67E-416A09F48F83}" srcOrd="1" destOrd="0" presId="urn:microsoft.com/office/officeart/2005/8/layout/matrix1"/>
    <dgm:cxn modelId="{9DD7CA7A-B6F0-4583-B760-5558F3F47E3D}" type="presParOf" srcId="{F92B047D-9E27-400A-9B78-EEB59F0FC2A2}" destId="{D6F417BF-1BBC-4943-A373-1258AF292334}" srcOrd="2" destOrd="0" presId="urn:microsoft.com/office/officeart/2005/8/layout/matrix1"/>
    <dgm:cxn modelId="{5BCAB843-F8B3-4821-B5C7-FC2039847D99}" type="presParOf" srcId="{F92B047D-9E27-400A-9B78-EEB59F0FC2A2}" destId="{BADBB72D-EA0E-4BD5-A622-0F9CC658BDBD}" srcOrd="3" destOrd="0" presId="urn:microsoft.com/office/officeart/2005/8/layout/matrix1"/>
    <dgm:cxn modelId="{C706F41B-04A2-4B68-AD92-59DC2F7A3A3C}" type="presParOf" srcId="{F92B047D-9E27-400A-9B78-EEB59F0FC2A2}" destId="{4972989C-F8D0-44DC-83A9-F87738906582}" srcOrd="4" destOrd="0" presId="urn:microsoft.com/office/officeart/2005/8/layout/matrix1"/>
    <dgm:cxn modelId="{843D882A-6792-4A9B-97AD-C0B59E71E168}" type="presParOf" srcId="{F92B047D-9E27-400A-9B78-EEB59F0FC2A2}" destId="{54A66B21-1D7D-46A5-B57A-C247247ECF27}" srcOrd="5" destOrd="0" presId="urn:microsoft.com/office/officeart/2005/8/layout/matrix1"/>
    <dgm:cxn modelId="{C3A86229-B930-42F1-8A07-BE81073498F3}" type="presParOf" srcId="{F92B047D-9E27-400A-9B78-EEB59F0FC2A2}" destId="{ED74A183-BABC-4823-B24A-10E4BE3409ED}" srcOrd="6" destOrd="0" presId="urn:microsoft.com/office/officeart/2005/8/layout/matrix1"/>
    <dgm:cxn modelId="{EFE5C785-DBF8-4A8E-89B9-FBA86D462A11}" type="presParOf" srcId="{F92B047D-9E27-400A-9B78-EEB59F0FC2A2}" destId="{8760589E-6687-4864-8779-DEEB4D5D8FDF}" srcOrd="7" destOrd="0" presId="urn:microsoft.com/office/officeart/2005/8/layout/matrix1"/>
    <dgm:cxn modelId="{C94AFE33-E4FD-45BE-825D-14EA0D104ACF}" type="presParOf" srcId="{7288576C-E88C-424D-8F4E-475F3DAF94CC}" destId="{D8DEF591-861B-4882-BCF5-8C98B15FCB21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A09066-0A49-4145-88B4-B0BEB34EB6BD}">
      <dsp:nvSpPr>
        <dsp:cNvPr id="0" name=""/>
        <dsp:cNvSpPr/>
      </dsp:nvSpPr>
      <dsp:spPr>
        <a:xfrm>
          <a:off x="0" y="0"/>
          <a:ext cx="6072086" cy="1883281"/>
        </a:xfrm>
        <a:prstGeom prst="rightArrow">
          <a:avLst/>
        </a:prstGeom>
        <a:gradFill flip="none" rotWithShape="1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path path="circle">
            <a:fillToRect l="100000" b="100000"/>
          </a:path>
          <a:tileRect t="-100000" r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60775B-912F-4E27-9CD3-CF30E43DD450}">
      <dsp:nvSpPr>
        <dsp:cNvPr id="0" name=""/>
        <dsp:cNvSpPr/>
      </dsp:nvSpPr>
      <dsp:spPr>
        <a:xfrm>
          <a:off x="3247604" y="501327"/>
          <a:ext cx="2315575" cy="941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 dirty="0"/>
            <a:t>Population plus âgée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 dirty="0"/>
            <a:t>Familles moins nombreuses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 dirty="0"/>
            <a:t>Problèmes de santé chroniques</a:t>
          </a:r>
        </a:p>
      </dsp:txBody>
      <dsp:txXfrm>
        <a:off x="3247604" y="501327"/>
        <a:ext cx="2315575" cy="941640"/>
      </dsp:txXfrm>
    </dsp:sp>
    <dsp:sp modelId="{A0873F8F-223E-4A3C-97C7-EEAF91EAB77A}">
      <dsp:nvSpPr>
        <dsp:cNvPr id="0" name=""/>
        <dsp:cNvSpPr/>
      </dsp:nvSpPr>
      <dsp:spPr>
        <a:xfrm>
          <a:off x="0" y="501327"/>
          <a:ext cx="2315575" cy="941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 dirty="0"/>
            <a:t>Population jeune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 dirty="0"/>
            <a:t>Problèmes de santé aigus</a:t>
          </a:r>
        </a:p>
      </dsp:txBody>
      <dsp:txXfrm>
        <a:off x="0" y="501327"/>
        <a:ext cx="2315575" cy="9416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015CB3-0F51-41CC-B155-4FE43B3C3805}">
      <dsp:nvSpPr>
        <dsp:cNvPr id="0" name=""/>
        <dsp:cNvSpPr/>
      </dsp:nvSpPr>
      <dsp:spPr>
        <a:xfrm rot="16200000">
          <a:off x="883994" y="-883994"/>
          <a:ext cx="1136942" cy="2904930"/>
        </a:xfrm>
        <a:prstGeom prst="round1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600" kern="1200" dirty="0"/>
            <a:t>Universalité</a:t>
          </a:r>
        </a:p>
      </dsp:txBody>
      <dsp:txXfrm rot="5400000">
        <a:off x="-1" y="1"/>
        <a:ext cx="2904930" cy="852706"/>
      </dsp:txXfrm>
    </dsp:sp>
    <dsp:sp modelId="{D6F417BF-1BBC-4943-A373-1258AF292334}">
      <dsp:nvSpPr>
        <dsp:cNvPr id="0" name=""/>
        <dsp:cNvSpPr/>
      </dsp:nvSpPr>
      <dsp:spPr>
        <a:xfrm>
          <a:off x="2904930" y="0"/>
          <a:ext cx="2904930" cy="1136942"/>
        </a:xfrm>
        <a:prstGeom prst="round1Rect">
          <a:avLst/>
        </a:prstGeom>
        <a:gradFill rotWithShape="0">
          <a:gsLst>
            <a:gs pos="0">
              <a:schemeClr val="accent4">
                <a:hueOff val="4855212"/>
                <a:satOff val="-17215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855212"/>
                <a:satOff val="-17215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855212"/>
                <a:satOff val="-17215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000" kern="1200" dirty="0"/>
            <a:t>Égalité d’accès</a:t>
          </a:r>
        </a:p>
      </dsp:txBody>
      <dsp:txXfrm>
        <a:off x="2904930" y="0"/>
        <a:ext cx="2904930" cy="852706"/>
      </dsp:txXfrm>
    </dsp:sp>
    <dsp:sp modelId="{4972989C-F8D0-44DC-83A9-F87738906582}">
      <dsp:nvSpPr>
        <dsp:cNvPr id="0" name=""/>
        <dsp:cNvSpPr/>
      </dsp:nvSpPr>
      <dsp:spPr>
        <a:xfrm rot="10800000">
          <a:off x="0" y="1136942"/>
          <a:ext cx="2904930" cy="1136942"/>
        </a:xfrm>
        <a:prstGeom prst="round1Rect">
          <a:avLst/>
        </a:prstGeom>
        <a:gradFill rotWithShape="0">
          <a:gsLst>
            <a:gs pos="0">
              <a:schemeClr val="accent4">
                <a:hueOff val="9710424"/>
                <a:satOff val="-34429"/>
                <a:lumOff val="-47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710424"/>
                <a:satOff val="-34429"/>
                <a:lumOff val="-47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710424"/>
                <a:satOff val="-34429"/>
                <a:lumOff val="-47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600" kern="1200" dirty="0"/>
            <a:t>Équité</a:t>
          </a:r>
        </a:p>
      </dsp:txBody>
      <dsp:txXfrm rot="10800000">
        <a:off x="0" y="1421177"/>
        <a:ext cx="2904930" cy="852706"/>
      </dsp:txXfrm>
    </dsp:sp>
    <dsp:sp modelId="{ED74A183-BABC-4823-B24A-10E4BE3409ED}">
      <dsp:nvSpPr>
        <dsp:cNvPr id="0" name=""/>
        <dsp:cNvSpPr/>
      </dsp:nvSpPr>
      <dsp:spPr>
        <a:xfrm rot="5400000">
          <a:off x="3788924" y="252947"/>
          <a:ext cx="1136942" cy="2904930"/>
        </a:xfrm>
        <a:prstGeom prst="round1Rect">
          <a:avLst/>
        </a:prstGeom>
        <a:gradFill rotWithShape="0">
          <a:gsLst>
            <a:gs pos="0">
              <a:schemeClr val="accent4">
                <a:hueOff val="14565635"/>
                <a:satOff val="-51644"/>
                <a:lumOff val="-70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4565635"/>
                <a:satOff val="-51644"/>
                <a:lumOff val="-70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4565635"/>
                <a:satOff val="-51644"/>
                <a:lumOff val="-70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600" kern="1200" dirty="0"/>
            <a:t>Solidarité</a:t>
          </a:r>
        </a:p>
      </dsp:txBody>
      <dsp:txXfrm rot="-5400000">
        <a:off x="2904930" y="1421177"/>
        <a:ext cx="2904930" cy="852706"/>
      </dsp:txXfrm>
    </dsp:sp>
    <dsp:sp modelId="{D8DEF591-861B-4882-BCF5-8C98B15FCB21}">
      <dsp:nvSpPr>
        <dsp:cNvPr id="0" name=""/>
        <dsp:cNvSpPr/>
      </dsp:nvSpPr>
      <dsp:spPr>
        <a:xfrm>
          <a:off x="2164704" y="687145"/>
          <a:ext cx="1480451" cy="899593"/>
        </a:xfrm>
        <a:prstGeom prst="roundRect">
          <a:avLst/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500" kern="1200" dirty="0"/>
            <a:t>Fondements de notre réseau public</a:t>
          </a:r>
        </a:p>
      </dsp:txBody>
      <dsp:txXfrm>
        <a:off x="2208619" y="731060"/>
        <a:ext cx="1392621" cy="8117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A090D19F-9EE3-43D8-9670-6A58E05C31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1">
              <a:latin typeface="Calibri" panose="020F050202020403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0D55E1F-C225-46B0-8D02-A7F01D1EEC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0C2EC6B-1779-4E04-B5D6-40EADE625041}" type="datetime1">
              <a:rPr lang="fr-FR" noProof="1" smtClean="0">
                <a:latin typeface="Calibri" panose="020F0502020204030204" pitchFamily="34" charset="0"/>
              </a:rPr>
              <a:t>07/06/2023</a:t>
            </a:fld>
            <a:endParaRPr lang="fr-FR" noProof="1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CF677B-DDC3-4004-9B1B-95E07E15D2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1">
              <a:latin typeface="Calibri" panose="020F050202020403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AD43975-40E2-4F98-BE43-D14876F362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BC8066-2EF6-4176-9ACB-F71BDAE9FFED}" type="slidenum">
              <a:rPr lang="fr-FR" noProof="1" smtClean="0">
                <a:latin typeface="Calibri" panose="020F0502020204030204" pitchFamily="34" charset="0"/>
              </a:rPr>
              <a:t>‹N°›</a:t>
            </a:fld>
            <a:endParaRPr lang="fr-FR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0328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fr-FR" noProof="1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ABB06A7-F47E-48E7-9A48-60D37DAD8DA2}" type="datetime1">
              <a:rPr lang="fr-FR" noProof="1" smtClean="0"/>
              <a:t>07/06/2023</a:t>
            </a:fld>
            <a:endParaRPr lang="fr-FR" noProof="1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1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1"/>
              <a:t>Modifiez les styles du texte du masque</a:t>
            </a:r>
          </a:p>
          <a:p>
            <a:pPr lvl="1" rtl="0"/>
            <a:r>
              <a:rPr lang="fr-FR" noProof="1"/>
              <a:t>Deuxième niveau</a:t>
            </a:r>
          </a:p>
          <a:p>
            <a:pPr lvl="2" rtl="0"/>
            <a:r>
              <a:rPr lang="fr-FR" noProof="1"/>
              <a:t>Troisième niveau</a:t>
            </a:r>
          </a:p>
          <a:p>
            <a:pPr lvl="3" rtl="0"/>
            <a:r>
              <a:rPr lang="fr-FR" noProof="1"/>
              <a:t>Quatrième niveau</a:t>
            </a:r>
          </a:p>
          <a:p>
            <a:pPr lvl="4" rtl="0"/>
            <a:r>
              <a:rPr lang="fr-FR" noProof="1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fr-FR" noProof="1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5EA54082-0EDA-40C0-B23E-AB88047B2438}" type="slidenum">
              <a:rPr lang="fr-FR" noProof="1" dirty="0" smtClean="0"/>
              <a:pPr/>
              <a:t>‹N°›</a:t>
            </a:fld>
            <a:endParaRPr lang="fr-FR" noProof="1"/>
          </a:p>
        </p:txBody>
      </p:sp>
    </p:spTree>
    <p:extLst>
      <p:ext uri="{BB962C8B-B14F-4D97-AF65-F5344CB8AC3E}">
        <p14:creationId xmlns:p14="http://schemas.microsoft.com/office/powerpoint/2010/main" val="26250936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noProof="1">
              <a:latin typeface="Calibri" panose="020F050202020403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A54082-0EDA-40C0-B23E-AB88047B2438}" type="slidenum">
              <a:rPr lang="fr-FR" noProof="1" smtClean="0">
                <a:latin typeface="Calibri" panose="020F0502020204030204" pitchFamily="34" charset="0"/>
              </a:rPr>
              <a:t>1</a:t>
            </a:fld>
            <a:endParaRPr lang="fr-FR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114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noProof="1">
              <a:latin typeface="Calibri" panose="020F050202020403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A54082-0EDA-40C0-B23E-AB88047B2438}" type="slidenum">
              <a:rPr lang="fr-FR" noProof="1" smtClean="0">
                <a:latin typeface="Calibri" panose="020F0502020204030204" pitchFamily="34" charset="0"/>
              </a:rPr>
              <a:t>2</a:t>
            </a:fld>
            <a:endParaRPr lang="fr-FR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518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lnSpc>
                <a:spcPct val="106000"/>
              </a:lnSpc>
              <a:buFont typeface="Symbol" panose="05050102010706020507" pitchFamily="18" charset="2"/>
              <a:buNone/>
            </a:pPr>
            <a:endParaRPr lang="fr-CA" sz="18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54082-0EDA-40C0-B23E-AB88047B2438}" type="slidenum">
              <a:rPr lang="fr-FR" noProof="1" smtClean="0"/>
              <a:pPr/>
              <a:t>3</a:t>
            </a:fld>
            <a:endParaRPr lang="fr-FR" noProof="1"/>
          </a:p>
        </p:txBody>
      </p:sp>
    </p:spTree>
    <p:extLst>
      <p:ext uri="{BB962C8B-B14F-4D97-AF65-F5344CB8AC3E}">
        <p14:creationId xmlns:p14="http://schemas.microsoft.com/office/powerpoint/2010/main" val="1796904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54082-0EDA-40C0-B23E-AB88047B2438}" type="slidenum">
              <a:rPr lang="fr-FR" noProof="1" smtClean="0"/>
              <a:pPr/>
              <a:t>4</a:t>
            </a:fld>
            <a:endParaRPr lang="fr-FR" noProof="1"/>
          </a:p>
        </p:txBody>
      </p:sp>
    </p:spTree>
    <p:extLst>
      <p:ext uri="{BB962C8B-B14F-4D97-AF65-F5344CB8AC3E}">
        <p14:creationId xmlns:p14="http://schemas.microsoft.com/office/powerpoint/2010/main" val="4140938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54082-0EDA-40C0-B23E-AB88047B2438}" type="slidenum">
              <a:rPr lang="fr-FR" noProof="1" smtClean="0"/>
              <a:pPr/>
              <a:t>5</a:t>
            </a:fld>
            <a:endParaRPr lang="fr-FR" noProof="1"/>
          </a:p>
        </p:txBody>
      </p:sp>
    </p:spTree>
    <p:extLst>
      <p:ext uri="{BB962C8B-B14F-4D97-AF65-F5344CB8AC3E}">
        <p14:creationId xmlns:p14="http://schemas.microsoft.com/office/powerpoint/2010/main" val="2672364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54082-0EDA-40C0-B23E-AB88047B2438}" type="slidenum">
              <a:rPr lang="fr-FR" noProof="1" smtClean="0"/>
              <a:pPr/>
              <a:t>7</a:t>
            </a:fld>
            <a:endParaRPr lang="fr-FR" noProof="1"/>
          </a:p>
        </p:txBody>
      </p:sp>
    </p:spTree>
    <p:extLst>
      <p:ext uri="{BB962C8B-B14F-4D97-AF65-F5344CB8AC3E}">
        <p14:creationId xmlns:p14="http://schemas.microsoft.com/office/powerpoint/2010/main" val="2016459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54082-0EDA-40C0-B23E-AB88047B2438}" type="slidenum">
              <a:rPr lang="fr-FR" noProof="1" smtClean="0"/>
              <a:pPr/>
              <a:t>9</a:t>
            </a:fld>
            <a:endParaRPr lang="fr-FR" noProof="1"/>
          </a:p>
        </p:txBody>
      </p:sp>
    </p:spTree>
    <p:extLst>
      <p:ext uri="{BB962C8B-B14F-4D97-AF65-F5344CB8AC3E}">
        <p14:creationId xmlns:p14="http://schemas.microsoft.com/office/powerpoint/2010/main" val="2892264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54082-0EDA-40C0-B23E-AB88047B2438}" type="slidenum">
              <a:rPr lang="fr-FR" noProof="1" smtClean="0"/>
              <a:pPr/>
              <a:t>10</a:t>
            </a:fld>
            <a:endParaRPr lang="fr-FR" noProof="1"/>
          </a:p>
        </p:txBody>
      </p:sp>
    </p:spTree>
    <p:extLst>
      <p:ext uri="{BB962C8B-B14F-4D97-AF65-F5344CB8AC3E}">
        <p14:creationId xmlns:p14="http://schemas.microsoft.com/office/powerpoint/2010/main" val="908810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75420" y="2493085"/>
            <a:ext cx="4971618" cy="2033753"/>
          </a:xfrm>
        </p:spPr>
        <p:txBody>
          <a:bodyPr rtlCol="0" anchor="ctr">
            <a:normAutofit/>
          </a:bodyPr>
          <a:lstStyle>
            <a:lvl1pPr algn="r">
              <a:defRPr sz="3600">
                <a:latin typeface="Century Gothic" panose="020B0502020202020204" pitchFamily="34" charset="0"/>
              </a:defRPr>
            </a:lvl1pPr>
          </a:lstStyle>
          <a:p>
            <a:pPr rtl="0"/>
            <a:r>
              <a:rPr lang="fr-FR" noProof="1"/>
              <a:t>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569348" y="2493085"/>
            <a:ext cx="4984220" cy="2033752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1"/>
              <a:t>Sous-titre</a:t>
            </a:r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6108192" y="2842697"/>
            <a:ext cx="0" cy="133453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 descr="Bordure de rectangle colorée"/>
          <p:cNvSpPr/>
          <p:nvPr userDrawn="1"/>
        </p:nvSpPr>
        <p:spPr>
          <a:xfrm>
            <a:off x="0" y="6479628"/>
            <a:ext cx="3054096" cy="378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1">
              <a:latin typeface="Segoe UI" panose="020B0502040204020203" pitchFamily="34" charset="0"/>
            </a:endParaRPr>
          </a:p>
        </p:txBody>
      </p:sp>
      <p:sp>
        <p:nvSpPr>
          <p:cNvPr id="10" name="Rectangle 9" descr="Bordure de rectangle colorée"/>
          <p:cNvSpPr/>
          <p:nvPr userDrawn="1"/>
        </p:nvSpPr>
        <p:spPr>
          <a:xfrm>
            <a:off x="3054096" y="6479628"/>
            <a:ext cx="3054096" cy="378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1">
              <a:latin typeface="Segoe UI" panose="020B0502040204020203" pitchFamily="34" charset="0"/>
            </a:endParaRPr>
          </a:p>
        </p:txBody>
      </p:sp>
      <p:sp>
        <p:nvSpPr>
          <p:cNvPr id="11" name="Rectangle 10" descr="Bordure de rectangle colorée"/>
          <p:cNvSpPr/>
          <p:nvPr userDrawn="1"/>
        </p:nvSpPr>
        <p:spPr>
          <a:xfrm>
            <a:off x="6108192" y="6479628"/>
            <a:ext cx="3054096" cy="378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1">
              <a:latin typeface="Segoe UI" panose="020B0502040204020203" pitchFamily="34" charset="0"/>
            </a:endParaRPr>
          </a:p>
        </p:txBody>
      </p:sp>
      <p:sp>
        <p:nvSpPr>
          <p:cNvPr id="12" name="Rectangle 11" descr="Bordure de rectangle colorée"/>
          <p:cNvSpPr/>
          <p:nvPr userDrawn="1"/>
        </p:nvSpPr>
        <p:spPr>
          <a:xfrm>
            <a:off x="9137904" y="6479628"/>
            <a:ext cx="3054096" cy="3783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1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08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pPr rtl="0"/>
            <a:r>
              <a:rPr lang="fr-FR" noProof="1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>
                <a:latin typeface="Segoe UI" panose="020B0502040204020203" pitchFamily="34" charset="0"/>
              </a:defRPr>
            </a:lvl1pPr>
            <a:lvl2pPr>
              <a:defRPr sz="2800">
                <a:latin typeface="Segoe UI" panose="020B0502040204020203" pitchFamily="34" charset="0"/>
              </a:defRPr>
            </a:lvl2pPr>
            <a:lvl3pPr>
              <a:defRPr sz="2400">
                <a:latin typeface="Segoe UI" panose="020B0502040204020203" pitchFamily="34" charset="0"/>
              </a:defRPr>
            </a:lvl3pPr>
            <a:lvl4pPr>
              <a:defRPr sz="2000">
                <a:latin typeface="Segoe UI" panose="020B0502040204020203" pitchFamily="34" charset="0"/>
              </a:defRPr>
            </a:lvl4pPr>
            <a:lvl5pPr>
              <a:defRPr sz="2000">
                <a:latin typeface="Segoe UI" panose="020B0502040204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FR" noProof="1"/>
              <a:t>Modifiez les styles du texte du masque</a:t>
            </a:r>
          </a:p>
          <a:p>
            <a:pPr lvl="1" rtl="0"/>
            <a:r>
              <a:rPr lang="fr-FR" noProof="1"/>
              <a:t>Deuxième niveau</a:t>
            </a:r>
          </a:p>
          <a:p>
            <a:pPr lvl="2" rtl="0"/>
            <a:r>
              <a:rPr lang="fr-FR" noProof="1"/>
              <a:t>Troisième niveau</a:t>
            </a:r>
          </a:p>
          <a:p>
            <a:pPr lvl="3" rtl="0"/>
            <a:r>
              <a:rPr lang="fr-FR" noProof="1"/>
              <a:t>Quatrième niveau</a:t>
            </a:r>
          </a:p>
          <a:p>
            <a:pPr lvl="4" rtl="0"/>
            <a:r>
              <a:rPr lang="fr-FR" noProof="1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>
                <a:latin typeface="Segoe UI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1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C563AD92-E6A8-41DE-8D52-98CC65D2FD1A}" type="datetime1">
              <a:rPr lang="fr-FR" noProof="1" smtClean="0"/>
              <a:t>07/06/2023</a:t>
            </a:fld>
            <a:endParaRPr lang="fr-FR" noProof="1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fr-FR" noProof="1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632BDE3A-8A5F-47C4-AA75-58FC1EB2D383}" type="slidenum">
              <a:rPr lang="fr-FR" noProof="1" dirty="0" smtClean="0"/>
              <a:pPr/>
              <a:t>‹N°›</a:t>
            </a:fld>
            <a:endParaRPr lang="fr-FR" noProof="1"/>
          </a:p>
        </p:txBody>
      </p:sp>
    </p:spTree>
    <p:extLst>
      <p:ext uri="{BB962C8B-B14F-4D97-AF65-F5344CB8AC3E}">
        <p14:creationId xmlns:p14="http://schemas.microsoft.com/office/powerpoint/2010/main" val="552183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pPr rtl="0"/>
            <a:r>
              <a:rPr lang="fr-FR" noProof="1"/>
              <a:t>Modifiez le style du titre</a:t>
            </a:r>
          </a:p>
        </p:txBody>
      </p:sp>
      <p:sp>
        <p:nvSpPr>
          <p:cNvPr id="3" name="Espace réservé d’image 2"/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>
                <a:latin typeface="Segoe UI" panose="020B050204020402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1"/>
              <a:t>Cliquez sur l’icône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>
                <a:latin typeface="Segoe UI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1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CAAF0494-BDF7-4DCF-899F-B6D92135FFF9}" type="datetime1">
              <a:rPr lang="fr-FR" noProof="1" smtClean="0"/>
              <a:t>07/06/2023</a:t>
            </a:fld>
            <a:endParaRPr lang="fr-FR" noProof="1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fr-FR" noProof="1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632BDE3A-8A5F-47C4-AA75-58FC1EB2D383}" type="slidenum">
              <a:rPr lang="fr-FR" noProof="1" dirty="0" smtClean="0"/>
              <a:pPr/>
              <a:t>‹N°›</a:t>
            </a:fld>
            <a:endParaRPr lang="fr-FR" noProof="1"/>
          </a:p>
        </p:txBody>
      </p:sp>
    </p:spTree>
    <p:extLst>
      <p:ext uri="{BB962C8B-B14F-4D97-AF65-F5344CB8AC3E}">
        <p14:creationId xmlns:p14="http://schemas.microsoft.com/office/powerpoint/2010/main" val="2313247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fr-FR" noProof="1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>
              <a:defRPr>
                <a:latin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</a:defRPr>
            </a:lvl5pPr>
          </a:lstStyle>
          <a:p>
            <a:pPr lvl="0" rtl="0"/>
            <a:r>
              <a:rPr lang="fr-FR" noProof="1"/>
              <a:t>Modifiez les styles du texte du masque</a:t>
            </a:r>
          </a:p>
          <a:p>
            <a:pPr lvl="1" rtl="0"/>
            <a:r>
              <a:rPr lang="fr-FR" noProof="1"/>
              <a:t>Deuxième niveau</a:t>
            </a:r>
          </a:p>
          <a:p>
            <a:pPr lvl="2" rtl="0"/>
            <a:r>
              <a:rPr lang="fr-FR" noProof="1"/>
              <a:t>Troisième niveau</a:t>
            </a:r>
          </a:p>
          <a:p>
            <a:pPr lvl="3" rtl="0"/>
            <a:r>
              <a:rPr lang="fr-FR" noProof="1"/>
              <a:t>Quatrième niveau</a:t>
            </a:r>
          </a:p>
          <a:p>
            <a:pPr lvl="4" rtl="0"/>
            <a:r>
              <a:rPr lang="fr-FR" noProof="1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BBEE932B-87AA-4815-B154-F62CA400BB63}" type="datetime1">
              <a:rPr lang="fr-FR" noProof="1" smtClean="0"/>
              <a:t>07/06/2023</a:t>
            </a:fld>
            <a:endParaRPr lang="fr-FR" noProof="1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fr-FR" noProof="1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632BDE3A-8A5F-47C4-AA75-58FC1EB2D383}" type="slidenum">
              <a:rPr lang="fr-FR" noProof="1" dirty="0" smtClean="0"/>
              <a:pPr/>
              <a:t>‹N°›</a:t>
            </a:fld>
            <a:endParaRPr lang="fr-FR" noProof="1"/>
          </a:p>
        </p:txBody>
      </p:sp>
    </p:spTree>
    <p:extLst>
      <p:ext uri="{BB962C8B-B14F-4D97-AF65-F5344CB8AC3E}">
        <p14:creationId xmlns:p14="http://schemas.microsoft.com/office/powerpoint/2010/main" val="260751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fr-FR" noProof="1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>
            <a:lvl1pPr>
              <a:defRPr>
                <a:latin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</a:defRPr>
            </a:lvl5pPr>
          </a:lstStyle>
          <a:p>
            <a:pPr lvl="0" rtl="0"/>
            <a:r>
              <a:rPr lang="fr-FR" noProof="1"/>
              <a:t>Modifiez les styles du texte du masque</a:t>
            </a:r>
          </a:p>
          <a:p>
            <a:pPr lvl="1" rtl="0"/>
            <a:r>
              <a:rPr lang="fr-FR" noProof="1"/>
              <a:t>Deuxième niveau</a:t>
            </a:r>
          </a:p>
          <a:p>
            <a:pPr lvl="2" rtl="0"/>
            <a:r>
              <a:rPr lang="fr-FR" noProof="1"/>
              <a:t>Troisième niveau</a:t>
            </a:r>
          </a:p>
          <a:p>
            <a:pPr lvl="3" rtl="0"/>
            <a:r>
              <a:rPr lang="fr-FR" noProof="1"/>
              <a:t>Quatrième niveau</a:t>
            </a:r>
          </a:p>
          <a:p>
            <a:pPr lvl="4" rtl="0"/>
            <a:r>
              <a:rPr lang="fr-FR" noProof="1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861EC6BB-9313-438D-9C07-6F9EA64EC766}" type="datetime1">
              <a:rPr lang="fr-FR" noProof="1" smtClean="0"/>
              <a:t>07/06/2023</a:t>
            </a:fld>
            <a:endParaRPr lang="fr-FR" noProof="1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fr-FR" noProof="1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632BDE3A-8A5F-47C4-AA75-58FC1EB2D383}" type="slidenum">
              <a:rPr lang="fr-FR" noProof="1" dirty="0" smtClean="0"/>
              <a:pPr/>
              <a:t>‹N°›</a:t>
            </a:fld>
            <a:endParaRPr lang="fr-FR" noProof="1"/>
          </a:p>
        </p:txBody>
      </p:sp>
    </p:spTree>
    <p:extLst>
      <p:ext uri="{BB962C8B-B14F-4D97-AF65-F5344CB8AC3E}">
        <p14:creationId xmlns:p14="http://schemas.microsoft.com/office/powerpoint/2010/main" val="926822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1610211"/>
            <a:ext cx="6934201" cy="965477"/>
          </a:xfrm>
        </p:spPr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fr-FR" noProof="1"/>
              <a:t>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38201" y="2727433"/>
            <a:ext cx="6934200" cy="2585545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400"/>
              </a:spcAft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fr-FR" noProof="1"/>
              <a:t>Corps de texte</a:t>
            </a:r>
          </a:p>
        </p:txBody>
      </p:sp>
      <p:sp>
        <p:nvSpPr>
          <p:cNvPr id="7" name="Rectangle 6" descr="Bordure de rectangle colorée"/>
          <p:cNvSpPr/>
          <p:nvPr userDrawn="1"/>
        </p:nvSpPr>
        <p:spPr>
          <a:xfrm>
            <a:off x="0" y="6479628"/>
            <a:ext cx="3054096" cy="378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1">
              <a:latin typeface="Segoe UI" panose="020B0502040204020203" pitchFamily="34" charset="0"/>
            </a:endParaRPr>
          </a:p>
        </p:txBody>
      </p:sp>
      <p:sp>
        <p:nvSpPr>
          <p:cNvPr id="8" name="Rectangle 7" descr="Bordure de rectangle colorée"/>
          <p:cNvSpPr/>
          <p:nvPr userDrawn="1"/>
        </p:nvSpPr>
        <p:spPr>
          <a:xfrm>
            <a:off x="3054096" y="6479628"/>
            <a:ext cx="3054096" cy="378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1">
              <a:latin typeface="Segoe UI" panose="020B0502040204020203" pitchFamily="34" charset="0"/>
            </a:endParaRPr>
          </a:p>
        </p:txBody>
      </p:sp>
      <p:sp>
        <p:nvSpPr>
          <p:cNvPr id="9" name="Rectangle 8" descr="Bordure de rectangle colorée"/>
          <p:cNvSpPr/>
          <p:nvPr userDrawn="1"/>
        </p:nvSpPr>
        <p:spPr>
          <a:xfrm>
            <a:off x="6108192" y="6479628"/>
            <a:ext cx="3054096" cy="378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1">
              <a:latin typeface="Segoe UI" panose="020B0502040204020203" pitchFamily="34" charset="0"/>
            </a:endParaRPr>
          </a:p>
        </p:txBody>
      </p:sp>
      <p:sp>
        <p:nvSpPr>
          <p:cNvPr id="10" name="Rectangle 9" descr="Bordure de rectangle colorée"/>
          <p:cNvSpPr/>
          <p:nvPr userDrawn="1"/>
        </p:nvSpPr>
        <p:spPr>
          <a:xfrm>
            <a:off x="9137904" y="6479628"/>
            <a:ext cx="3054096" cy="3783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1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919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 mo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4837386" cy="990709"/>
          </a:xfrm>
        </p:spPr>
        <p:txBody>
          <a:bodyPr rtlCol="0">
            <a:normAutofit/>
          </a:bodyPr>
          <a:lstStyle>
            <a:lvl1pPr>
              <a:defRPr sz="3600">
                <a:latin typeface="Century Gothic" panose="020B0502020202020204" pitchFamily="34" charset="0"/>
              </a:defRPr>
            </a:lvl1pPr>
          </a:lstStyle>
          <a:p>
            <a:pPr rtl="0"/>
            <a:r>
              <a:rPr lang="fr-FR" noProof="1"/>
              <a:t>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926758" y="2380595"/>
            <a:ext cx="4748828" cy="450383"/>
          </a:xfrm>
        </p:spPr>
        <p:txBody>
          <a:bodyPr rtlCol="0">
            <a:normAutofit/>
          </a:bodyPr>
          <a:lstStyle>
            <a:lvl1pPr marL="0" indent="0">
              <a:buNone/>
              <a:tabLst>
                <a:tab pos="850392" algn="ctr"/>
                <a:tab pos="1545336" algn="ctr"/>
                <a:tab pos="2240280" algn="ctr"/>
                <a:tab pos="2926080" algn="ctr"/>
                <a:tab pos="3621024" algn="ctr"/>
                <a:tab pos="4315968" algn="ctr"/>
              </a:tabLst>
              <a:defRPr sz="2400">
                <a:solidFill>
                  <a:schemeClr val="tx2"/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fr-FR" noProof="1"/>
              <a:t>Texte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558454" y="2317530"/>
            <a:ext cx="4795345" cy="4083269"/>
          </a:xfrm>
        </p:spPr>
        <p:txBody>
          <a:bodyPr rtlCol="0">
            <a:normAutofit/>
          </a:bodyPr>
          <a:lstStyle>
            <a:lvl1pPr marL="0" indent="0">
              <a:lnSpc>
                <a:spcPct val="137000"/>
              </a:lnSpc>
              <a:spcBef>
                <a:spcPts val="0"/>
              </a:spcBef>
              <a:buNone/>
              <a:defRPr sz="1700" baseline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fr-FR" noProof="1"/>
              <a:t>Texte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0" hasCustomPrompt="1"/>
          </p:nvPr>
        </p:nvSpPr>
        <p:spPr>
          <a:xfrm>
            <a:off x="6557963" y="365125"/>
            <a:ext cx="4795837" cy="990709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fr-FR" noProof="1"/>
              <a:t>Mois</a:t>
            </a:r>
          </a:p>
        </p:txBody>
      </p:sp>
      <p:grpSp>
        <p:nvGrpSpPr>
          <p:cNvPr id="23" name="Groupe 22" descr="Lignes en pointillés"/>
          <p:cNvGrpSpPr/>
          <p:nvPr userDrawn="1"/>
        </p:nvGrpSpPr>
        <p:grpSpPr>
          <a:xfrm>
            <a:off x="6557963" y="2680139"/>
            <a:ext cx="4795836" cy="3565213"/>
            <a:chOff x="6557963" y="2680139"/>
            <a:chExt cx="4795836" cy="3565213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6557963" y="2680139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 userDrawn="1"/>
          </p:nvCxnSpPr>
          <p:spPr>
            <a:xfrm>
              <a:off x="6557963" y="3037491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 userDrawn="1"/>
          </p:nvCxnSpPr>
          <p:spPr>
            <a:xfrm>
              <a:off x="6557963" y="3392424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>
              <a:off x="6557963" y="3749040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6557963" y="4105656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 userDrawn="1"/>
          </p:nvCxnSpPr>
          <p:spPr>
            <a:xfrm>
              <a:off x="6557963" y="4462272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 userDrawn="1"/>
          </p:nvCxnSpPr>
          <p:spPr>
            <a:xfrm>
              <a:off x="6557963" y="4818888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 userDrawn="1"/>
          </p:nvCxnSpPr>
          <p:spPr>
            <a:xfrm>
              <a:off x="6557963" y="5175504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 userDrawn="1"/>
          </p:nvCxnSpPr>
          <p:spPr>
            <a:xfrm>
              <a:off x="6557963" y="5532120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 userDrawn="1"/>
          </p:nvCxnSpPr>
          <p:spPr>
            <a:xfrm>
              <a:off x="6557963" y="5888736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 userDrawn="1"/>
          </p:nvCxnSpPr>
          <p:spPr>
            <a:xfrm>
              <a:off x="6557963" y="6245352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/>
          <p:cNvSpPr/>
          <p:nvPr userDrawn="1"/>
        </p:nvSpPr>
        <p:spPr>
          <a:xfrm>
            <a:off x="838200" y="1618737"/>
            <a:ext cx="4837386" cy="5488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fr-FR" sz="2000" noProof="1">
                <a:latin typeface="Segoe UI" panose="020B0502040204020203" pitchFamily="34" charset="0"/>
              </a:rPr>
              <a:t>Texte</a:t>
            </a:r>
          </a:p>
        </p:txBody>
      </p:sp>
      <p:grpSp>
        <p:nvGrpSpPr>
          <p:cNvPr id="25" name="Groupe 24" descr="Formes circulaires"/>
          <p:cNvGrpSpPr/>
          <p:nvPr userDrawn="1"/>
        </p:nvGrpSpPr>
        <p:grpSpPr>
          <a:xfrm>
            <a:off x="987552" y="3151398"/>
            <a:ext cx="4471416" cy="2875416"/>
            <a:chOff x="987552" y="3151398"/>
            <a:chExt cx="4471416" cy="2875416"/>
          </a:xfrm>
        </p:grpSpPr>
        <p:grpSp>
          <p:nvGrpSpPr>
            <p:cNvPr id="26" name="Groupe 25"/>
            <p:cNvGrpSpPr/>
            <p:nvPr/>
          </p:nvGrpSpPr>
          <p:grpSpPr>
            <a:xfrm>
              <a:off x="987552" y="3151398"/>
              <a:ext cx="4471416" cy="310901"/>
              <a:chOff x="987552" y="3151398"/>
              <a:chExt cx="4471416" cy="310901"/>
            </a:xfrm>
          </p:grpSpPr>
          <p:sp>
            <p:nvSpPr>
              <p:cNvPr id="59" name="Ovale 58"/>
              <p:cNvSpPr/>
              <p:nvPr/>
            </p:nvSpPr>
            <p:spPr>
              <a:xfrm>
                <a:off x="987552" y="3151403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60" name="Ovale 59"/>
              <p:cNvSpPr/>
              <p:nvPr/>
            </p:nvSpPr>
            <p:spPr>
              <a:xfrm>
                <a:off x="1682496" y="3151402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61" name="Ovale 60"/>
              <p:cNvSpPr/>
              <p:nvPr/>
            </p:nvSpPr>
            <p:spPr>
              <a:xfrm>
                <a:off x="2377440" y="3151400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62" name="Ovale 61"/>
              <p:cNvSpPr/>
              <p:nvPr/>
            </p:nvSpPr>
            <p:spPr>
              <a:xfrm>
                <a:off x="3063240" y="3151400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63" name="Ovale 62"/>
              <p:cNvSpPr/>
              <p:nvPr/>
            </p:nvSpPr>
            <p:spPr>
              <a:xfrm>
                <a:off x="3758184" y="3151400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64" name="Ovale 63"/>
              <p:cNvSpPr/>
              <p:nvPr/>
            </p:nvSpPr>
            <p:spPr>
              <a:xfrm>
                <a:off x="4453128" y="3151399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65" name="Ovale 64"/>
              <p:cNvSpPr/>
              <p:nvPr/>
            </p:nvSpPr>
            <p:spPr>
              <a:xfrm>
                <a:off x="5148072" y="3151398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27" name="Groupe 26"/>
            <p:cNvGrpSpPr/>
            <p:nvPr/>
          </p:nvGrpSpPr>
          <p:grpSpPr>
            <a:xfrm>
              <a:off x="987552" y="3792532"/>
              <a:ext cx="4471416" cy="310901"/>
              <a:chOff x="987552" y="3792532"/>
              <a:chExt cx="4471416" cy="310901"/>
            </a:xfrm>
          </p:grpSpPr>
          <p:sp>
            <p:nvSpPr>
              <p:cNvPr id="52" name="Ovale 51"/>
              <p:cNvSpPr/>
              <p:nvPr/>
            </p:nvSpPr>
            <p:spPr>
              <a:xfrm>
                <a:off x="987552" y="3792537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53" name="Ovale 52"/>
              <p:cNvSpPr/>
              <p:nvPr/>
            </p:nvSpPr>
            <p:spPr>
              <a:xfrm>
                <a:off x="1682496" y="3792536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54" name="Ovale 53"/>
              <p:cNvSpPr/>
              <p:nvPr/>
            </p:nvSpPr>
            <p:spPr>
              <a:xfrm>
                <a:off x="2377440" y="3792534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55" name="Ovale 54"/>
              <p:cNvSpPr/>
              <p:nvPr/>
            </p:nvSpPr>
            <p:spPr>
              <a:xfrm>
                <a:off x="3063240" y="3792534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56" name="Ovale 55"/>
              <p:cNvSpPr/>
              <p:nvPr/>
            </p:nvSpPr>
            <p:spPr>
              <a:xfrm>
                <a:off x="3758184" y="3792534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57" name="Ovale 56"/>
              <p:cNvSpPr/>
              <p:nvPr/>
            </p:nvSpPr>
            <p:spPr>
              <a:xfrm>
                <a:off x="4453128" y="3792533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58" name="Ovale 57"/>
              <p:cNvSpPr/>
              <p:nvPr/>
            </p:nvSpPr>
            <p:spPr>
              <a:xfrm>
                <a:off x="5148072" y="3792532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28" name="Groupe 27"/>
            <p:cNvGrpSpPr/>
            <p:nvPr/>
          </p:nvGrpSpPr>
          <p:grpSpPr>
            <a:xfrm>
              <a:off x="987552" y="4433661"/>
              <a:ext cx="4471416" cy="310901"/>
              <a:chOff x="987552" y="4433661"/>
              <a:chExt cx="4471416" cy="310901"/>
            </a:xfrm>
          </p:grpSpPr>
          <p:sp>
            <p:nvSpPr>
              <p:cNvPr id="45" name="Ovale 44"/>
              <p:cNvSpPr/>
              <p:nvPr/>
            </p:nvSpPr>
            <p:spPr>
              <a:xfrm>
                <a:off x="987552" y="4433666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46" name="Ovale 45"/>
              <p:cNvSpPr/>
              <p:nvPr/>
            </p:nvSpPr>
            <p:spPr>
              <a:xfrm>
                <a:off x="1682496" y="4433665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47" name="Ovale 46"/>
              <p:cNvSpPr/>
              <p:nvPr/>
            </p:nvSpPr>
            <p:spPr>
              <a:xfrm>
                <a:off x="2377440" y="4433663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48" name="Ovale 47"/>
              <p:cNvSpPr/>
              <p:nvPr/>
            </p:nvSpPr>
            <p:spPr>
              <a:xfrm>
                <a:off x="3063240" y="4433663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49" name="Ovale 48"/>
              <p:cNvSpPr/>
              <p:nvPr/>
            </p:nvSpPr>
            <p:spPr>
              <a:xfrm>
                <a:off x="3758184" y="4433663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50" name="Ovale 49"/>
              <p:cNvSpPr/>
              <p:nvPr/>
            </p:nvSpPr>
            <p:spPr>
              <a:xfrm>
                <a:off x="4453128" y="4433662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51" name="Ovale 50"/>
              <p:cNvSpPr/>
              <p:nvPr/>
            </p:nvSpPr>
            <p:spPr>
              <a:xfrm>
                <a:off x="5148072" y="4433661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29" name="Groupe 28"/>
            <p:cNvGrpSpPr/>
            <p:nvPr/>
          </p:nvGrpSpPr>
          <p:grpSpPr>
            <a:xfrm>
              <a:off x="987552" y="5074788"/>
              <a:ext cx="4471416" cy="310901"/>
              <a:chOff x="987552" y="5074788"/>
              <a:chExt cx="4471416" cy="310901"/>
            </a:xfrm>
          </p:grpSpPr>
          <p:sp>
            <p:nvSpPr>
              <p:cNvPr id="38" name="Ovale 37"/>
              <p:cNvSpPr/>
              <p:nvPr/>
            </p:nvSpPr>
            <p:spPr>
              <a:xfrm>
                <a:off x="987552" y="5074793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39" name="Ovale 38"/>
              <p:cNvSpPr/>
              <p:nvPr/>
            </p:nvSpPr>
            <p:spPr>
              <a:xfrm>
                <a:off x="1682496" y="5074792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40" name="Ovale 39"/>
              <p:cNvSpPr/>
              <p:nvPr/>
            </p:nvSpPr>
            <p:spPr>
              <a:xfrm>
                <a:off x="2377440" y="5074790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41" name="Ovale 40"/>
              <p:cNvSpPr/>
              <p:nvPr/>
            </p:nvSpPr>
            <p:spPr>
              <a:xfrm>
                <a:off x="3063240" y="5074790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42" name="Ovale 41"/>
              <p:cNvSpPr/>
              <p:nvPr/>
            </p:nvSpPr>
            <p:spPr>
              <a:xfrm>
                <a:off x="3758184" y="5074790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43" name="Ovale 42"/>
              <p:cNvSpPr/>
              <p:nvPr/>
            </p:nvSpPr>
            <p:spPr>
              <a:xfrm>
                <a:off x="4453128" y="5074789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44" name="Ovale 43"/>
              <p:cNvSpPr/>
              <p:nvPr/>
            </p:nvSpPr>
            <p:spPr>
              <a:xfrm>
                <a:off x="5148072" y="5074788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30" name="Groupe 29"/>
            <p:cNvGrpSpPr/>
            <p:nvPr/>
          </p:nvGrpSpPr>
          <p:grpSpPr>
            <a:xfrm>
              <a:off x="987552" y="5715913"/>
              <a:ext cx="4471416" cy="310901"/>
              <a:chOff x="987552" y="5715913"/>
              <a:chExt cx="4471416" cy="310901"/>
            </a:xfrm>
          </p:grpSpPr>
          <p:sp>
            <p:nvSpPr>
              <p:cNvPr id="31" name="Ovale 30"/>
              <p:cNvSpPr/>
              <p:nvPr/>
            </p:nvSpPr>
            <p:spPr>
              <a:xfrm>
                <a:off x="987552" y="5715918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32" name="Ovale 31"/>
              <p:cNvSpPr/>
              <p:nvPr/>
            </p:nvSpPr>
            <p:spPr>
              <a:xfrm>
                <a:off x="1682496" y="5715917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33" name="Ovale 32"/>
              <p:cNvSpPr/>
              <p:nvPr/>
            </p:nvSpPr>
            <p:spPr>
              <a:xfrm>
                <a:off x="2377440" y="5715915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34" name="Ovale 33"/>
              <p:cNvSpPr/>
              <p:nvPr/>
            </p:nvSpPr>
            <p:spPr>
              <a:xfrm>
                <a:off x="3063240" y="5715915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35" name="Ovale 34"/>
              <p:cNvSpPr/>
              <p:nvPr/>
            </p:nvSpPr>
            <p:spPr>
              <a:xfrm>
                <a:off x="3758184" y="5715915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36" name="Ovale 35"/>
              <p:cNvSpPr/>
              <p:nvPr/>
            </p:nvSpPr>
            <p:spPr>
              <a:xfrm>
                <a:off x="4453128" y="5715914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37" name="Ovale 36"/>
              <p:cNvSpPr/>
              <p:nvPr/>
            </p:nvSpPr>
            <p:spPr>
              <a:xfrm>
                <a:off x="5148072" y="5715913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2144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mo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4837386" cy="990709"/>
          </a:xfrm>
        </p:spPr>
        <p:txBody>
          <a:bodyPr rtlCol="0">
            <a:normAutofit/>
          </a:bodyPr>
          <a:lstStyle>
            <a:lvl1pPr>
              <a:defRPr sz="3600">
                <a:latin typeface="Century Gothic" panose="020B0502020202020204" pitchFamily="34" charset="0"/>
              </a:defRPr>
            </a:lvl1pPr>
          </a:lstStyle>
          <a:p>
            <a:pPr rtl="0"/>
            <a:r>
              <a:rPr lang="fr-FR" noProof="1"/>
              <a:t>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896112" y="2929835"/>
            <a:ext cx="3310128" cy="369421"/>
          </a:xfrm>
        </p:spPr>
        <p:txBody>
          <a:bodyPr rtlCol="0">
            <a:normAutofit/>
          </a:bodyPr>
          <a:lstStyle>
            <a:lvl1pPr marL="0" indent="0">
              <a:buNone/>
              <a:tabLst>
                <a:tab pos="576072" algn="ctr"/>
                <a:tab pos="1051560" algn="ctr"/>
                <a:tab pos="1527048" algn="ctr"/>
                <a:tab pos="2002536" algn="ctr"/>
                <a:tab pos="2478024" algn="ctr"/>
                <a:tab pos="2953512" algn="ctr"/>
              </a:tabLst>
              <a:defRPr sz="1700">
                <a:solidFill>
                  <a:schemeClr val="tx2"/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fr-FR" noProof="1"/>
              <a:t>Texte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442460" y="2930778"/>
            <a:ext cx="3310128" cy="362604"/>
          </a:xfrm>
        </p:spPr>
        <p:txBody>
          <a:bodyPr rtlCol="0">
            <a:normAutofit/>
          </a:bodyPr>
          <a:lstStyle>
            <a:lvl1pPr marL="0" indent="0">
              <a:buNone/>
              <a:tabLst>
                <a:tab pos="576072" algn="ctr"/>
                <a:tab pos="1051560" algn="ctr"/>
                <a:tab pos="1527048" algn="ctr"/>
                <a:tab pos="2002536" algn="ctr"/>
                <a:tab pos="2478024" algn="ctr"/>
                <a:tab pos="2953512" algn="ctr"/>
              </a:tabLst>
              <a:defRPr sz="17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fr-FR" noProof="1"/>
              <a:t>Texte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0" hasCustomPrompt="1"/>
          </p:nvPr>
        </p:nvSpPr>
        <p:spPr>
          <a:xfrm>
            <a:off x="6557963" y="365125"/>
            <a:ext cx="4795837" cy="990709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fr-FR" noProof="1"/>
              <a:t>Mois</a:t>
            </a:r>
          </a:p>
        </p:txBody>
      </p:sp>
      <p:sp>
        <p:nvSpPr>
          <p:cNvPr id="6" name="Espace réservé du contenu 3"/>
          <p:cNvSpPr>
            <a:spLocks noGrp="1"/>
          </p:cNvSpPr>
          <p:nvPr>
            <p:ph sz="half" idx="11" hasCustomPrompt="1"/>
          </p:nvPr>
        </p:nvSpPr>
        <p:spPr>
          <a:xfrm>
            <a:off x="7988808" y="2929835"/>
            <a:ext cx="3310128" cy="369421"/>
          </a:xfrm>
        </p:spPr>
        <p:txBody>
          <a:bodyPr rtlCol="0">
            <a:normAutofit/>
          </a:bodyPr>
          <a:lstStyle>
            <a:lvl1pPr marL="0" indent="0">
              <a:buNone/>
              <a:tabLst>
                <a:tab pos="576072" algn="ctr"/>
                <a:tab pos="1051560" algn="ctr"/>
                <a:tab pos="1527048" algn="ctr"/>
                <a:tab pos="2002536" algn="ctr"/>
                <a:tab pos="2478024" algn="ctr"/>
                <a:tab pos="2953512" algn="ctr"/>
              </a:tabLst>
              <a:defRPr sz="17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fr-FR" noProof="1"/>
              <a:t>Texte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13486" y="1915303"/>
            <a:ext cx="3364993" cy="7537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fr-FR" noProof="1">
                <a:latin typeface="Segoe UI" panose="020B0502040204020203" pitchFamily="34" charset="0"/>
              </a:rPr>
              <a:t>Texte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364076" y="1915303"/>
            <a:ext cx="3364992" cy="7537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fr-FR" noProof="1">
                <a:latin typeface="Segoe UI" panose="020B0502040204020203" pitchFamily="34" charset="0"/>
              </a:rPr>
              <a:t>Texte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914665" y="1920240"/>
            <a:ext cx="3364992" cy="7537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fr-FR" noProof="1">
                <a:latin typeface="Segoe UI" panose="020B0502040204020203" pitchFamily="34" charset="0"/>
              </a:rPr>
              <a:t>Texte</a:t>
            </a:r>
          </a:p>
        </p:txBody>
      </p:sp>
      <p:grpSp>
        <p:nvGrpSpPr>
          <p:cNvPr id="11" name="Groupe 10" descr="Formes circulaires"/>
          <p:cNvGrpSpPr/>
          <p:nvPr userDrawn="1"/>
        </p:nvGrpSpPr>
        <p:grpSpPr>
          <a:xfrm>
            <a:off x="964478" y="3558746"/>
            <a:ext cx="3082157" cy="2218040"/>
            <a:chOff x="976835" y="3558746"/>
            <a:chExt cx="3082157" cy="2218040"/>
          </a:xfrm>
        </p:grpSpPr>
        <p:grpSp>
          <p:nvGrpSpPr>
            <p:cNvPr id="12" name="Groupe 11"/>
            <p:cNvGrpSpPr/>
            <p:nvPr/>
          </p:nvGrpSpPr>
          <p:grpSpPr>
            <a:xfrm>
              <a:off x="977464" y="3558746"/>
              <a:ext cx="3081528" cy="228600"/>
              <a:chOff x="914400" y="3558746"/>
              <a:chExt cx="3081528" cy="228600"/>
            </a:xfrm>
          </p:grpSpPr>
          <p:sp>
            <p:nvSpPr>
              <p:cNvPr id="45" name="Ovale 44"/>
              <p:cNvSpPr/>
              <p:nvPr/>
            </p:nvSpPr>
            <p:spPr>
              <a:xfrm>
                <a:off x="914400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46" name="Ovale 45"/>
              <p:cNvSpPr/>
              <p:nvPr/>
            </p:nvSpPr>
            <p:spPr>
              <a:xfrm>
                <a:off x="138988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47" name="Ovale 46"/>
              <p:cNvSpPr/>
              <p:nvPr/>
            </p:nvSpPr>
            <p:spPr>
              <a:xfrm>
                <a:off x="1865376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48" name="Ovale 47"/>
              <p:cNvSpPr/>
              <p:nvPr/>
            </p:nvSpPr>
            <p:spPr>
              <a:xfrm>
                <a:off x="2340864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49" name="Ovale 48"/>
              <p:cNvSpPr/>
              <p:nvPr/>
            </p:nvSpPr>
            <p:spPr>
              <a:xfrm>
                <a:off x="2816352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50" name="Ovale 49"/>
              <p:cNvSpPr/>
              <p:nvPr/>
            </p:nvSpPr>
            <p:spPr>
              <a:xfrm>
                <a:off x="3288425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51" name="Ovale 50"/>
              <p:cNvSpPr/>
              <p:nvPr/>
            </p:nvSpPr>
            <p:spPr>
              <a:xfrm>
                <a:off x="376732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13" name="Groupe 12"/>
            <p:cNvGrpSpPr/>
            <p:nvPr/>
          </p:nvGrpSpPr>
          <p:grpSpPr>
            <a:xfrm>
              <a:off x="977464" y="4056106"/>
              <a:ext cx="3081528" cy="228600"/>
              <a:chOff x="914400" y="3558746"/>
              <a:chExt cx="3081528" cy="228600"/>
            </a:xfrm>
          </p:grpSpPr>
          <p:sp>
            <p:nvSpPr>
              <p:cNvPr id="38" name="Ovale 37"/>
              <p:cNvSpPr/>
              <p:nvPr/>
            </p:nvSpPr>
            <p:spPr>
              <a:xfrm>
                <a:off x="914400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39" name="Ovale 38"/>
              <p:cNvSpPr/>
              <p:nvPr/>
            </p:nvSpPr>
            <p:spPr>
              <a:xfrm>
                <a:off x="138988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40" name="Ovale 39"/>
              <p:cNvSpPr/>
              <p:nvPr/>
            </p:nvSpPr>
            <p:spPr>
              <a:xfrm>
                <a:off x="1865376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41" name="Ovale 40"/>
              <p:cNvSpPr/>
              <p:nvPr/>
            </p:nvSpPr>
            <p:spPr>
              <a:xfrm>
                <a:off x="2340864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42" name="Ovale 41"/>
              <p:cNvSpPr/>
              <p:nvPr/>
            </p:nvSpPr>
            <p:spPr>
              <a:xfrm>
                <a:off x="2816352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43" name="Ovale 42"/>
              <p:cNvSpPr/>
              <p:nvPr/>
            </p:nvSpPr>
            <p:spPr>
              <a:xfrm>
                <a:off x="3288425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44" name="Ovale 43"/>
              <p:cNvSpPr/>
              <p:nvPr/>
            </p:nvSpPr>
            <p:spPr>
              <a:xfrm>
                <a:off x="376732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14" name="Groupe 13"/>
            <p:cNvGrpSpPr/>
            <p:nvPr/>
          </p:nvGrpSpPr>
          <p:grpSpPr>
            <a:xfrm>
              <a:off x="976835" y="4553466"/>
              <a:ext cx="3081528" cy="228600"/>
              <a:chOff x="914400" y="3558746"/>
              <a:chExt cx="3081528" cy="228600"/>
            </a:xfrm>
          </p:grpSpPr>
          <p:sp>
            <p:nvSpPr>
              <p:cNvPr id="31" name="Ovale 30"/>
              <p:cNvSpPr/>
              <p:nvPr/>
            </p:nvSpPr>
            <p:spPr>
              <a:xfrm>
                <a:off x="914400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32" name="Ovale 31"/>
              <p:cNvSpPr/>
              <p:nvPr/>
            </p:nvSpPr>
            <p:spPr>
              <a:xfrm>
                <a:off x="138988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33" name="Ovale 32"/>
              <p:cNvSpPr/>
              <p:nvPr/>
            </p:nvSpPr>
            <p:spPr>
              <a:xfrm>
                <a:off x="1865376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34" name="Ovale 33"/>
              <p:cNvSpPr/>
              <p:nvPr/>
            </p:nvSpPr>
            <p:spPr>
              <a:xfrm>
                <a:off x="2340864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35" name="Ovale 34"/>
              <p:cNvSpPr/>
              <p:nvPr/>
            </p:nvSpPr>
            <p:spPr>
              <a:xfrm>
                <a:off x="2816352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36" name="Ovale 35"/>
              <p:cNvSpPr/>
              <p:nvPr/>
            </p:nvSpPr>
            <p:spPr>
              <a:xfrm>
                <a:off x="3288425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37" name="Ovale 36"/>
              <p:cNvSpPr/>
              <p:nvPr/>
            </p:nvSpPr>
            <p:spPr>
              <a:xfrm>
                <a:off x="376732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15" name="Groupe 14"/>
            <p:cNvGrpSpPr/>
            <p:nvPr/>
          </p:nvGrpSpPr>
          <p:grpSpPr>
            <a:xfrm>
              <a:off x="976835" y="5046565"/>
              <a:ext cx="3081528" cy="228600"/>
              <a:chOff x="914400" y="3558746"/>
              <a:chExt cx="3081528" cy="228600"/>
            </a:xfrm>
          </p:grpSpPr>
          <p:sp>
            <p:nvSpPr>
              <p:cNvPr id="24" name="Ovale 23"/>
              <p:cNvSpPr/>
              <p:nvPr/>
            </p:nvSpPr>
            <p:spPr>
              <a:xfrm>
                <a:off x="914400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25" name="Ovale 24"/>
              <p:cNvSpPr/>
              <p:nvPr/>
            </p:nvSpPr>
            <p:spPr>
              <a:xfrm>
                <a:off x="138988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26" name="Ovale 25"/>
              <p:cNvSpPr/>
              <p:nvPr/>
            </p:nvSpPr>
            <p:spPr>
              <a:xfrm>
                <a:off x="1865376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27" name="Ovale 26"/>
              <p:cNvSpPr/>
              <p:nvPr/>
            </p:nvSpPr>
            <p:spPr>
              <a:xfrm>
                <a:off x="2340864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28" name="Ovale 27"/>
              <p:cNvSpPr/>
              <p:nvPr/>
            </p:nvSpPr>
            <p:spPr>
              <a:xfrm>
                <a:off x="2816352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29" name="Ovale 28"/>
              <p:cNvSpPr/>
              <p:nvPr/>
            </p:nvSpPr>
            <p:spPr>
              <a:xfrm>
                <a:off x="3288425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30" name="Ovale 29"/>
              <p:cNvSpPr/>
              <p:nvPr/>
            </p:nvSpPr>
            <p:spPr>
              <a:xfrm>
                <a:off x="376732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16" name="Groupe 15"/>
            <p:cNvGrpSpPr/>
            <p:nvPr/>
          </p:nvGrpSpPr>
          <p:grpSpPr>
            <a:xfrm>
              <a:off x="976835" y="5548186"/>
              <a:ext cx="3081528" cy="228600"/>
              <a:chOff x="914400" y="3558746"/>
              <a:chExt cx="3081528" cy="228600"/>
            </a:xfrm>
          </p:grpSpPr>
          <p:sp>
            <p:nvSpPr>
              <p:cNvPr id="17" name="Ovale 16"/>
              <p:cNvSpPr/>
              <p:nvPr/>
            </p:nvSpPr>
            <p:spPr>
              <a:xfrm>
                <a:off x="914400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8" name="Ovale 17"/>
              <p:cNvSpPr/>
              <p:nvPr/>
            </p:nvSpPr>
            <p:spPr>
              <a:xfrm>
                <a:off x="138988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9" name="Ovale 18"/>
              <p:cNvSpPr/>
              <p:nvPr/>
            </p:nvSpPr>
            <p:spPr>
              <a:xfrm>
                <a:off x="1865376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20" name="Ovale 19"/>
              <p:cNvSpPr/>
              <p:nvPr/>
            </p:nvSpPr>
            <p:spPr>
              <a:xfrm>
                <a:off x="2340864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21" name="Ovale 20"/>
              <p:cNvSpPr/>
              <p:nvPr/>
            </p:nvSpPr>
            <p:spPr>
              <a:xfrm>
                <a:off x="2816352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22" name="Ovale 21"/>
              <p:cNvSpPr/>
              <p:nvPr/>
            </p:nvSpPr>
            <p:spPr>
              <a:xfrm>
                <a:off x="3288425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23" name="Ovale 22"/>
              <p:cNvSpPr/>
              <p:nvPr/>
            </p:nvSpPr>
            <p:spPr>
              <a:xfrm>
                <a:off x="376732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</p:grpSp>
      <p:grpSp>
        <p:nvGrpSpPr>
          <p:cNvPr id="52" name="Groupe 51" descr="Formes circulaires"/>
          <p:cNvGrpSpPr/>
          <p:nvPr userDrawn="1"/>
        </p:nvGrpSpPr>
        <p:grpSpPr>
          <a:xfrm>
            <a:off x="4517850" y="3558746"/>
            <a:ext cx="3082157" cy="2218040"/>
            <a:chOff x="976835" y="3558746"/>
            <a:chExt cx="3082157" cy="2218040"/>
          </a:xfrm>
        </p:grpSpPr>
        <p:grpSp>
          <p:nvGrpSpPr>
            <p:cNvPr id="53" name="Groupe 52"/>
            <p:cNvGrpSpPr/>
            <p:nvPr/>
          </p:nvGrpSpPr>
          <p:grpSpPr>
            <a:xfrm>
              <a:off x="977464" y="3558746"/>
              <a:ext cx="3081528" cy="228600"/>
              <a:chOff x="914400" y="3558746"/>
              <a:chExt cx="3081528" cy="228600"/>
            </a:xfrm>
          </p:grpSpPr>
          <p:sp>
            <p:nvSpPr>
              <p:cNvPr id="86" name="Ovale 85"/>
              <p:cNvSpPr/>
              <p:nvPr/>
            </p:nvSpPr>
            <p:spPr>
              <a:xfrm>
                <a:off x="914400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87" name="Ovale 86"/>
              <p:cNvSpPr/>
              <p:nvPr/>
            </p:nvSpPr>
            <p:spPr>
              <a:xfrm>
                <a:off x="138988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88" name="Ovale 87"/>
              <p:cNvSpPr/>
              <p:nvPr/>
            </p:nvSpPr>
            <p:spPr>
              <a:xfrm>
                <a:off x="1865376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89" name="Ovale 88"/>
              <p:cNvSpPr/>
              <p:nvPr/>
            </p:nvSpPr>
            <p:spPr>
              <a:xfrm>
                <a:off x="2340864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90" name="Ellipse 89"/>
              <p:cNvSpPr/>
              <p:nvPr/>
            </p:nvSpPr>
            <p:spPr>
              <a:xfrm>
                <a:off x="2816352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91" name="Ovale 90"/>
              <p:cNvSpPr/>
              <p:nvPr/>
            </p:nvSpPr>
            <p:spPr>
              <a:xfrm>
                <a:off x="3288425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92" name="Ovale 91"/>
              <p:cNvSpPr/>
              <p:nvPr/>
            </p:nvSpPr>
            <p:spPr>
              <a:xfrm>
                <a:off x="376732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54" name="Groupe 53"/>
            <p:cNvGrpSpPr/>
            <p:nvPr/>
          </p:nvGrpSpPr>
          <p:grpSpPr>
            <a:xfrm>
              <a:off x="977464" y="4056106"/>
              <a:ext cx="3081528" cy="228600"/>
              <a:chOff x="914400" y="3558746"/>
              <a:chExt cx="3081528" cy="228600"/>
            </a:xfrm>
          </p:grpSpPr>
          <p:sp>
            <p:nvSpPr>
              <p:cNvPr id="79" name="Ovale 78"/>
              <p:cNvSpPr/>
              <p:nvPr/>
            </p:nvSpPr>
            <p:spPr>
              <a:xfrm>
                <a:off x="914400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80" name="Ellipse 79"/>
              <p:cNvSpPr/>
              <p:nvPr/>
            </p:nvSpPr>
            <p:spPr>
              <a:xfrm>
                <a:off x="138988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81" name="Ellipse 80"/>
              <p:cNvSpPr/>
              <p:nvPr/>
            </p:nvSpPr>
            <p:spPr>
              <a:xfrm>
                <a:off x="1865376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82" name="Ellipse 81"/>
              <p:cNvSpPr/>
              <p:nvPr/>
            </p:nvSpPr>
            <p:spPr>
              <a:xfrm>
                <a:off x="2340864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83" name="Ellipse 82"/>
              <p:cNvSpPr/>
              <p:nvPr/>
            </p:nvSpPr>
            <p:spPr>
              <a:xfrm>
                <a:off x="2816352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84" name="Ovale 83"/>
              <p:cNvSpPr/>
              <p:nvPr/>
            </p:nvSpPr>
            <p:spPr>
              <a:xfrm>
                <a:off x="3288425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85" name="Ovale 84"/>
              <p:cNvSpPr/>
              <p:nvPr/>
            </p:nvSpPr>
            <p:spPr>
              <a:xfrm>
                <a:off x="376732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55" name="Groupe 54"/>
            <p:cNvGrpSpPr/>
            <p:nvPr/>
          </p:nvGrpSpPr>
          <p:grpSpPr>
            <a:xfrm>
              <a:off x="976835" y="4553466"/>
              <a:ext cx="3081528" cy="228600"/>
              <a:chOff x="914400" y="3558746"/>
              <a:chExt cx="3081528" cy="228600"/>
            </a:xfrm>
          </p:grpSpPr>
          <p:sp>
            <p:nvSpPr>
              <p:cNvPr id="72" name="Ovale 71"/>
              <p:cNvSpPr/>
              <p:nvPr/>
            </p:nvSpPr>
            <p:spPr>
              <a:xfrm>
                <a:off x="914400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73" name="Ellipse 72"/>
              <p:cNvSpPr/>
              <p:nvPr/>
            </p:nvSpPr>
            <p:spPr>
              <a:xfrm>
                <a:off x="138988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74" name="Ellipse 73"/>
              <p:cNvSpPr/>
              <p:nvPr/>
            </p:nvSpPr>
            <p:spPr>
              <a:xfrm>
                <a:off x="1865376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75" name="Ellipse 74"/>
              <p:cNvSpPr/>
              <p:nvPr/>
            </p:nvSpPr>
            <p:spPr>
              <a:xfrm>
                <a:off x="2340864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76" name="Ellipse 75"/>
              <p:cNvSpPr/>
              <p:nvPr/>
            </p:nvSpPr>
            <p:spPr>
              <a:xfrm>
                <a:off x="2816352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77" name="Ellipse 76"/>
              <p:cNvSpPr/>
              <p:nvPr/>
            </p:nvSpPr>
            <p:spPr>
              <a:xfrm>
                <a:off x="3288425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78" name="Ovale 77"/>
              <p:cNvSpPr/>
              <p:nvPr/>
            </p:nvSpPr>
            <p:spPr>
              <a:xfrm>
                <a:off x="376732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56" name="Groupe 55"/>
            <p:cNvGrpSpPr/>
            <p:nvPr/>
          </p:nvGrpSpPr>
          <p:grpSpPr>
            <a:xfrm>
              <a:off x="976835" y="5046565"/>
              <a:ext cx="3081528" cy="228600"/>
              <a:chOff x="914400" y="3558746"/>
              <a:chExt cx="3081528" cy="228600"/>
            </a:xfrm>
          </p:grpSpPr>
          <p:sp>
            <p:nvSpPr>
              <p:cNvPr id="65" name="Ovale 64"/>
              <p:cNvSpPr/>
              <p:nvPr/>
            </p:nvSpPr>
            <p:spPr>
              <a:xfrm>
                <a:off x="914400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66" name="Ovale 65"/>
              <p:cNvSpPr/>
              <p:nvPr/>
            </p:nvSpPr>
            <p:spPr>
              <a:xfrm>
                <a:off x="138988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67" name="Ovale 66"/>
              <p:cNvSpPr/>
              <p:nvPr/>
            </p:nvSpPr>
            <p:spPr>
              <a:xfrm>
                <a:off x="1865376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68" name="Ovale 67"/>
              <p:cNvSpPr/>
              <p:nvPr/>
            </p:nvSpPr>
            <p:spPr>
              <a:xfrm>
                <a:off x="2340864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69" name="Ovale 68"/>
              <p:cNvSpPr/>
              <p:nvPr/>
            </p:nvSpPr>
            <p:spPr>
              <a:xfrm>
                <a:off x="2816352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70" name="Ovale 69"/>
              <p:cNvSpPr/>
              <p:nvPr/>
            </p:nvSpPr>
            <p:spPr>
              <a:xfrm>
                <a:off x="3288425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71" name="Ovale 70"/>
              <p:cNvSpPr/>
              <p:nvPr/>
            </p:nvSpPr>
            <p:spPr>
              <a:xfrm>
                <a:off x="376732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57" name="Groupe 56"/>
            <p:cNvGrpSpPr/>
            <p:nvPr/>
          </p:nvGrpSpPr>
          <p:grpSpPr>
            <a:xfrm>
              <a:off x="976835" y="5548186"/>
              <a:ext cx="3081528" cy="228600"/>
              <a:chOff x="914400" y="3558746"/>
              <a:chExt cx="3081528" cy="228600"/>
            </a:xfrm>
          </p:grpSpPr>
          <p:sp>
            <p:nvSpPr>
              <p:cNvPr id="58" name="Ovale 57"/>
              <p:cNvSpPr/>
              <p:nvPr/>
            </p:nvSpPr>
            <p:spPr>
              <a:xfrm>
                <a:off x="914400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59" name="Ovale 58"/>
              <p:cNvSpPr/>
              <p:nvPr/>
            </p:nvSpPr>
            <p:spPr>
              <a:xfrm>
                <a:off x="138988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60" name="Ovale 59"/>
              <p:cNvSpPr/>
              <p:nvPr/>
            </p:nvSpPr>
            <p:spPr>
              <a:xfrm>
                <a:off x="1865376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61" name="Ovale 60"/>
              <p:cNvSpPr/>
              <p:nvPr/>
            </p:nvSpPr>
            <p:spPr>
              <a:xfrm>
                <a:off x="2340864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62" name="Ovale 61"/>
              <p:cNvSpPr/>
              <p:nvPr/>
            </p:nvSpPr>
            <p:spPr>
              <a:xfrm>
                <a:off x="2816352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63" name="Ovale 62"/>
              <p:cNvSpPr/>
              <p:nvPr/>
            </p:nvSpPr>
            <p:spPr>
              <a:xfrm>
                <a:off x="3288425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64" name="Ovale 63"/>
              <p:cNvSpPr/>
              <p:nvPr/>
            </p:nvSpPr>
            <p:spPr>
              <a:xfrm>
                <a:off x="376732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</p:grpSp>
      <p:grpSp>
        <p:nvGrpSpPr>
          <p:cNvPr id="93" name="Groupe 92" descr="Formes circulaires"/>
          <p:cNvGrpSpPr/>
          <p:nvPr userDrawn="1"/>
        </p:nvGrpSpPr>
        <p:grpSpPr>
          <a:xfrm>
            <a:off x="8068440" y="3558746"/>
            <a:ext cx="3082157" cy="2218040"/>
            <a:chOff x="976835" y="3558746"/>
            <a:chExt cx="3082157" cy="2218040"/>
          </a:xfrm>
        </p:grpSpPr>
        <p:grpSp>
          <p:nvGrpSpPr>
            <p:cNvPr id="94" name="Groupe 93"/>
            <p:cNvGrpSpPr/>
            <p:nvPr/>
          </p:nvGrpSpPr>
          <p:grpSpPr>
            <a:xfrm>
              <a:off x="977464" y="3558746"/>
              <a:ext cx="3081528" cy="228600"/>
              <a:chOff x="914400" y="3558746"/>
              <a:chExt cx="3081528" cy="228600"/>
            </a:xfrm>
          </p:grpSpPr>
          <p:sp>
            <p:nvSpPr>
              <p:cNvPr id="127" name="Ovale 126"/>
              <p:cNvSpPr/>
              <p:nvPr/>
            </p:nvSpPr>
            <p:spPr>
              <a:xfrm>
                <a:off x="914400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28" name="Ovale 127"/>
              <p:cNvSpPr/>
              <p:nvPr/>
            </p:nvSpPr>
            <p:spPr>
              <a:xfrm>
                <a:off x="138988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29" name="Ovale 128"/>
              <p:cNvSpPr/>
              <p:nvPr/>
            </p:nvSpPr>
            <p:spPr>
              <a:xfrm>
                <a:off x="1865376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30" name="Ovale 129"/>
              <p:cNvSpPr/>
              <p:nvPr/>
            </p:nvSpPr>
            <p:spPr>
              <a:xfrm>
                <a:off x="2340864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31" name="Ovale 130"/>
              <p:cNvSpPr/>
              <p:nvPr/>
            </p:nvSpPr>
            <p:spPr>
              <a:xfrm>
                <a:off x="2816352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32" name="Ovale 131"/>
              <p:cNvSpPr/>
              <p:nvPr/>
            </p:nvSpPr>
            <p:spPr>
              <a:xfrm>
                <a:off x="3288425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33" name="Ovale 132"/>
              <p:cNvSpPr/>
              <p:nvPr/>
            </p:nvSpPr>
            <p:spPr>
              <a:xfrm>
                <a:off x="376732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95" name="Groupe 94"/>
            <p:cNvGrpSpPr/>
            <p:nvPr/>
          </p:nvGrpSpPr>
          <p:grpSpPr>
            <a:xfrm>
              <a:off x="977464" y="4056106"/>
              <a:ext cx="3081528" cy="228600"/>
              <a:chOff x="914400" y="3558746"/>
              <a:chExt cx="3081528" cy="228600"/>
            </a:xfrm>
          </p:grpSpPr>
          <p:sp>
            <p:nvSpPr>
              <p:cNvPr id="120" name="Ovale 119"/>
              <p:cNvSpPr/>
              <p:nvPr/>
            </p:nvSpPr>
            <p:spPr>
              <a:xfrm>
                <a:off x="914400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21" name="Ellipse 120"/>
              <p:cNvSpPr/>
              <p:nvPr/>
            </p:nvSpPr>
            <p:spPr>
              <a:xfrm>
                <a:off x="138988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22" name="Ovale 121"/>
              <p:cNvSpPr/>
              <p:nvPr/>
            </p:nvSpPr>
            <p:spPr>
              <a:xfrm>
                <a:off x="1865376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23" name="Ovale 122"/>
              <p:cNvSpPr/>
              <p:nvPr/>
            </p:nvSpPr>
            <p:spPr>
              <a:xfrm>
                <a:off x="2340864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24" name="Ovale 123"/>
              <p:cNvSpPr/>
              <p:nvPr/>
            </p:nvSpPr>
            <p:spPr>
              <a:xfrm>
                <a:off x="2816352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25" name="Ovale 124"/>
              <p:cNvSpPr/>
              <p:nvPr/>
            </p:nvSpPr>
            <p:spPr>
              <a:xfrm>
                <a:off x="3288425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26" name="Ovale 125"/>
              <p:cNvSpPr/>
              <p:nvPr/>
            </p:nvSpPr>
            <p:spPr>
              <a:xfrm>
                <a:off x="376732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96" name="Groupe 95"/>
            <p:cNvGrpSpPr/>
            <p:nvPr/>
          </p:nvGrpSpPr>
          <p:grpSpPr>
            <a:xfrm>
              <a:off x="976835" y="4553466"/>
              <a:ext cx="3081528" cy="228600"/>
              <a:chOff x="914400" y="3558746"/>
              <a:chExt cx="3081528" cy="228600"/>
            </a:xfrm>
          </p:grpSpPr>
          <p:sp>
            <p:nvSpPr>
              <p:cNvPr id="113" name="Ovale 112"/>
              <p:cNvSpPr/>
              <p:nvPr/>
            </p:nvSpPr>
            <p:spPr>
              <a:xfrm>
                <a:off x="914400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14" name="Ellipse 113"/>
              <p:cNvSpPr/>
              <p:nvPr/>
            </p:nvSpPr>
            <p:spPr>
              <a:xfrm>
                <a:off x="138988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15" name="Ellipse 114"/>
              <p:cNvSpPr/>
              <p:nvPr/>
            </p:nvSpPr>
            <p:spPr>
              <a:xfrm>
                <a:off x="1865376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16" name="Ellipse 115"/>
              <p:cNvSpPr/>
              <p:nvPr/>
            </p:nvSpPr>
            <p:spPr>
              <a:xfrm>
                <a:off x="2340864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17" name="Ellipse 116"/>
              <p:cNvSpPr/>
              <p:nvPr/>
            </p:nvSpPr>
            <p:spPr>
              <a:xfrm>
                <a:off x="2816352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18" name="Ellipse 117"/>
              <p:cNvSpPr/>
              <p:nvPr/>
            </p:nvSpPr>
            <p:spPr>
              <a:xfrm>
                <a:off x="3288425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19" name="Ovale 118"/>
              <p:cNvSpPr/>
              <p:nvPr/>
            </p:nvSpPr>
            <p:spPr>
              <a:xfrm>
                <a:off x="376732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97" name="Groupe 96"/>
            <p:cNvGrpSpPr/>
            <p:nvPr/>
          </p:nvGrpSpPr>
          <p:grpSpPr>
            <a:xfrm>
              <a:off x="976835" y="5046565"/>
              <a:ext cx="3081528" cy="228600"/>
              <a:chOff x="914400" y="3558746"/>
              <a:chExt cx="3081528" cy="228600"/>
            </a:xfrm>
          </p:grpSpPr>
          <p:sp>
            <p:nvSpPr>
              <p:cNvPr id="106" name="Ovale 105"/>
              <p:cNvSpPr/>
              <p:nvPr/>
            </p:nvSpPr>
            <p:spPr>
              <a:xfrm>
                <a:off x="914400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07" name="Ellipse 106"/>
              <p:cNvSpPr/>
              <p:nvPr/>
            </p:nvSpPr>
            <p:spPr>
              <a:xfrm>
                <a:off x="138988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08" name="Ellipse 107"/>
              <p:cNvSpPr/>
              <p:nvPr/>
            </p:nvSpPr>
            <p:spPr>
              <a:xfrm>
                <a:off x="1865376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09" name="Ellipse 108"/>
              <p:cNvSpPr/>
              <p:nvPr/>
            </p:nvSpPr>
            <p:spPr>
              <a:xfrm>
                <a:off x="2340864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10" name="Ellipse 109"/>
              <p:cNvSpPr/>
              <p:nvPr/>
            </p:nvSpPr>
            <p:spPr>
              <a:xfrm>
                <a:off x="2816352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11" name="Ellipse 110"/>
              <p:cNvSpPr/>
              <p:nvPr/>
            </p:nvSpPr>
            <p:spPr>
              <a:xfrm>
                <a:off x="3288425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12" name="Ovale 111"/>
              <p:cNvSpPr/>
              <p:nvPr/>
            </p:nvSpPr>
            <p:spPr>
              <a:xfrm>
                <a:off x="376732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98" name="Groupe 97"/>
            <p:cNvGrpSpPr/>
            <p:nvPr/>
          </p:nvGrpSpPr>
          <p:grpSpPr>
            <a:xfrm>
              <a:off x="976835" y="5548186"/>
              <a:ext cx="3081528" cy="228600"/>
              <a:chOff x="914400" y="3558746"/>
              <a:chExt cx="3081528" cy="228600"/>
            </a:xfrm>
          </p:grpSpPr>
          <p:sp>
            <p:nvSpPr>
              <p:cNvPr id="99" name="Ovale 98"/>
              <p:cNvSpPr/>
              <p:nvPr/>
            </p:nvSpPr>
            <p:spPr>
              <a:xfrm>
                <a:off x="914400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00" name="Ellipse 99"/>
              <p:cNvSpPr/>
              <p:nvPr/>
            </p:nvSpPr>
            <p:spPr>
              <a:xfrm>
                <a:off x="138988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01" name="Ellipse 100"/>
              <p:cNvSpPr/>
              <p:nvPr/>
            </p:nvSpPr>
            <p:spPr>
              <a:xfrm>
                <a:off x="1865376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02" name="Ellipse 101"/>
              <p:cNvSpPr/>
              <p:nvPr/>
            </p:nvSpPr>
            <p:spPr>
              <a:xfrm>
                <a:off x="2340864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03" name="Ellipse 102"/>
              <p:cNvSpPr/>
              <p:nvPr/>
            </p:nvSpPr>
            <p:spPr>
              <a:xfrm>
                <a:off x="2816352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04" name="Ellipse 103"/>
              <p:cNvSpPr/>
              <p:nvPr/>
            </p:nvSpPr>
            <p:spPr>
              <a:xfrm>
                <a:off x="3288425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05" name="Ovale 104"/>
              <p:cNvSpPr/>
              <p:nvPr/>
            </p:nvSpPr>
            <p:spPr>
              <a:xfrm>
                <a:off x="376732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9836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t mo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4837386" cy="990709"/>
          </a:xfrm>
        </p:spPr>
        <p:txBody>
          <a:bodyPr rtlCol="0">
            <a:normAutofit/>
          </a:bodyPr>
          <a:lstStyle>
            <a:lvl1pPr>
              <a:defRPr sz="3600">
                <a:latin typeface="Century Gothic" panose="020B0502020202020204" pitchFamily="34" charset="0"/>
              </a:defRPr>
            </a:lvl1pPr>
          </a:lstStyle>
          <a:p>
            <a:pPr rtl="0"/>
            <a:r>
              <a:rPr lang="fr-FR" noProof="1"/>
              <a:t>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838198" y="1877694"/>
            <a:ext cx="2487168" cy="369421"/>
          </a:xfrm>
        </p:spPr>
        <p:txBody>
          <a:bodyPr rtlCol="0" anchor="ctr">
            <a:normAutofit/>
          </a:bodyPr>
          <a:lstStyle>
            <a:lvl1pPr marL="0" indent="0">
              <a:buNone/>
              <a:tabLst>
                <a:tab pos="429768" algn="ctr"/>
                <a:tab pos="795528" algn="ctr"/>
                <a:tab pos="1161288" algn="ctr"/>
                <a:tab pos="1527048" algn="ctr"/>
                <a:tab pos="1892808" algn="ctr"/>
                <a:tab pos="2258568" algn="ctr"/>
              </a:tabLst>
              <a:defRPr sz="1400">
                <a:solidFill>
                  <a:schemeClr val="tx2"/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fr-FR" noProof="1"/>
              <a:t>Texte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541662" y="1877694"/>
            <a:ext cx="2487168" cy="362604"/>
          </a:xfrm>
        </p:spPr>
        <p:txBody>
          <a:bodyPr rtlCol="0" anchor="ctr">
            <a:normAutofit/>
          </a:bodyPr>
          <a:lstStyle>
            <a:lvl1pPr marL="0" indent="0">
              <a:buNone/>
              <a:tabLst>
                <a:tab pos="429768" algn="ctr"/>
                <a:tab pos="795528" algn="ctr"/>
                <a:tab pos="1161288" algn="ctr"/>
                <a:tab pos="1527048" algn="ctr"/>
                <a:tab pos="1892808" algn="ctr"/>
                <a:tab pos="2258568" algn="ctr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fr-FR" noProof="1"/>
              <a:t>Texte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0" hasCustomPrompt="1"/>
          </p:nvPr>
        </p:nvSpPr>
        <p:spPr>
          <a:xfrm>
            <a:off x="6557963" y="365125"/>
            <a:ext cx="4795837" cy="990709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fr-FR" noProof="1"/>
              <a:t>Mois</a:t>
            </a:r>
          </a:p>
        </p:txBody>
      </p:sp>
      <p:sp>
        <p:nvSpPr>
          <p:cNvPr id="6" name="Espace réservé du contenu 3"/>
          <p:cNvSpPr>
            <a:spLocks noGrp="1"/>
          </p:cNvSpPr>
          <p:nvPr>
            <p:ph sz="half" idx="11" hasCustomPrompt="1"/>
          </p:nvPr>
        </p:nvSpPr>
        <p:spPr>
          <a:xfrm>
            <a:off x="6213291" y="1881347"/>
            <a:ext cx="2487168" cy="369421"/>
          </a:xfrm>
        </p:spPr>
        <p:txBody>
          <a:bodyPr rtlCol="0" anchor="ctr">
            <a:normAutofit/>
          </a:bodyPr>
          <a:lstStyle>
            <a:lvl1pPr marL="0" indent="0">
              <a:buNone/>
              <a:tabLst>
                <a:tab pos="429768" algn="ctr"/>
                <a:tab pos="795528" algn="ctr"/>
                <a:tab pos="1161288" algn="ctr"/>
                <a:tab pos="1527048" algn="ctr"/>
                <a:tab pos="1892808" algn="ctr"/>
                <a:tab pos="2258568" algn="ctr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fr-FR" noProof="1"/>
              <a:t>Texte</a:t>
            </a:r>
          </a:p>
        </p:txBody>
      </p:sp>
      <p:sp>
        <p:nvSpPr>
          <p:cNvPr id="7" name="Espace réservé du contenu 3"/>
          <p:cNvSpPr>
            <a:spLocks noGrp="1"/>
          </p:cNvSpPr>
          <p:nvPr>
            <p:ph sz="half" idx="12" hasCustomPrompt="1"/>
          </p:nvPr>
        </p:nvSpPr>
        <p:spPr>
          <a:xfrm>
            <a:off x="8884920" y="1881348"/>
            <a:ext cx="2487168" cy="369421"/>
          </a:xfrm>
        </p:spPr>
        <p:txBody>
          <a:bodyPr rtlCol="0" anchor="ctr">
            <a:normAutofit/>
          </a:bodyPr>
          <a:lstStyle>
            <a:lvl1pPr marL="0" indent="0">
              <a:buNone/>
              <a:tabLst>
                <a:tab pos="429768" algn="ctr"/>
                <a:tab pos="795528" algn="ctr"/>
                <a:tab pos="1161288" algn="ctr"/>
                <a:tab pos="1527048" algn="ctr"/>
                <a:tab pos="1892808" algn="ctr"/>
                <a:tab pos="2258568" algn="ctr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fr-FR" noProof="1"/>
              <a:t>Texte</a:t>
            </a:r>
          </a:p>
        </p:txBody>
      </p:sp>
      <p:sp>
        <p:nvSpPr>
          <p:cNvPr id="13" name="Rectangle 12"/>
          <p:cNvSpPr/>
          <p:nvPr userDrawn="1"/>
        </p:nvSpPr>
        <p:spPr>
          <a:xfrm>
            <a:off x="838198" y="1355834"/>
            <a:ext cx="2468880" cy="5133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fr-FR" noProof="1">
                <a:latin typeface="Segoe UI" panose="020B0502040204020203" pitchFamily="34" charset="0"/>
              </a:rPr>
              <a:t>Texte</a:t>
            </a:r>
          </a:p>
        </p:txBody>
      </p:sp>
      <p:sp>
        <p:nvSpPr>
          <p:cNvPr id="14" name="Rectangle 13"/>
          <p:cNvSpPr/>
          <p:nvPr userDrawn="1"/>
        </p:nvSpPr>
        <p:spPr>
          <a:xfrm>
            <a:off x="3541662" y="1355834"/>
            <a:ext cx="2468880" cy="51330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fr-FR" noProof="1">
                <a:latin typeface="Segoe UI" panose="020B0502040204020203" pitchFamily="34" charset="0"/>
              </a:rPr>
              <a:t>Texte</a:t>
            </a:r>
          </a:p>
        </p:txBody>
      </p:sp>
      <p:sp>
        <p:nvSpPr>
          <p:cNvPr id="15" name="Rectangle 14"/>
          <p:cNvSpPr/>
          <p:nvPr userDrawn="1"/>
        </p:nvSpPr>
        <p:spPr>
          <a:xfrm>
            <a:off x="6213291" y="1355834"/>
            <a:ext cx="2468880" cy="51330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fr-FR" noProof="1">
                <a:latin typeface="Segoe UI" panose="020B0502040204020203" pitchFamily="34" charset="0"/>
              </a:rPr>
              <a:t>Texte</a:t>
            </a:r>
          </a:p>
        </p:txBody>
      </p:sp>
      <p:sp>
        <p:nvSpPr>
          <p:cNvPr id="16" name="Rectangle 15"/>
          <p:cNvSpPr/>
          <p:nvPr userDrawn="1"/>
        </p:nvSpPr>
        <p:spPr>
          <a:xfrm>
            <a:off x="8884920" y="1355834"/>
            <a:ext cx="2468880" cy="51330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fr-FR" noProof="1">
                <a:latin typeface="Segoe UI" panose="020B0502040204020203" pitchFamily="34" charset="0"/>
              </a:rPr>
              <a:t>Texte</a:t>
            </a:r>
          </a:p>
        </p:txBody>
      </p:sp>
      <p:grpSp>
        <p:nvGrpSpPr>
          <p:cNvPr id="21" name="Groupe 20" descr="Formes circulaires"/>
          <p:cNvGrpSpPr/>
          <p:nvPr userDrawn="1"/>
        </p:nvGrpSpPr>
        <p:grpSpPr>
          <a:xfrm>
            <a:off x="905433" y="2393577"/>
            <a:ext cx="2358975" cy="1394592"/>
            <a:chOff x="905433" y="2595282"/>
            <a:chExt cx="2358975" cy="1394592"/>
          </a:xfrm>
        </p:grpSpPr>
        <p:grpSp>
          <p:nvGrpSpPr>
            <p:cNvPr id="22" name="Groupe 21"/>
            <p:cNvGrpSpPr/>
            <p:nvPr/>
          </p:nvGrpSpPr>
          <p:grpSpPr>
            <a:xfrm>
              <a:off x="905433" y="2595282"/>
              <a:ext cx="2358975" cy="179758"/>
              <a:chOff x="891986" y="2595282"/>
              <a:chExt cx="2358975" cy="179758"/>
            </a:xfrm>
          </p:grpSpPr>
          <p:sp>
            <p:nvSpPr>
              <p:cNvPr id="55" name="Ovale 54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56" name="Ovale 55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57" name="Ovale 56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58" name="Ovale 57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59" name="Ovale 58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60" name="Ovale 59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61" name="Ovale 60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23" name="Groupe 22"/>
            <p:cNvGrpSpPr/>
            <p:nvPr/>
          </p:nvGrpSpPr>
          <p:grpSpPr>
            <a:xfrm>
              <a:off x="905433" y="2903611"/>
              <a:ext cx="2358975" cy="179758"/>
              <a:chOff x="891986" y="2595282"/>
              <a:chExt cx="2358975" cy="179758"/>
            </a:xfrm>
          </p:grpSpPr>
          <p:sp>
            <p:nvSpPr>
              <p:cNvPr id="48" name="Ovale 47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49" name="Ovale 48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50" name="Ovale 49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51" name="Ovale 50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52" name="Ovale 51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53" name="Ovale 52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54" name="Ovale 53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24" name="Groupe 23"/>
            <p:cNvGrpSpPr/>
            <p:nvPr/>
          </p:nvGrpSpPr>
          <p:grpSpPr>
            <a:xfrm>
              <a:off x="905433" y="3205216"/>
              <a:ext cx="2358975" cy="179758"/>
              <a:chOff x="891986" y="2595282"/>
              <a:chExt cx="2358975" cy="179758"/>
            </a:xfrm>
          </p:grpSpPr>
          <p:sp>
            <p:nvSpPr>
              <p:cNvPr id="41" name="Ovale 40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42" name="Ovale 41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43" name="Ovale 42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44" name="Ovale 43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45" name="Ovale 44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46" name="Ovale 45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47" name="Ovale 46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25" name="Groupe 24"/>
            <p:cNvGrpSpPr/>
            <p:nvPr/>
          </p:nvGrpSpPr>
          <p:grpSpPr>
            <a:xfrm>
              <a:off x="905433" y="3500097"/>
              <a:ext cx="2358975" cy="179758"/>
              <a:chOff x="891986" y="2595282"/>
              <a:chExt cx="2358975" cy="179758"/>
            </a:xfrm>
          </p:grpSpPr>
          <p:sp>
            <p:nvSpPr>
              <p:cNvPr id="34" name="Ovale 33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35" name="Ovale 34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36" name="Ovale 35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37" name="Ovale 36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38" name="Ovale 37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39" name="Ovale 38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40" name="Ovale 39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26" name="Groupe 25"/>
            <p:cNvGrpSpPr/>
            <p:nvPr/>
          </p:nvGrpSpPr>
          <p:grpSpPr>
            <a:xfrm>
              <a:off x="905433" y="3810116"/>
              <a:ext cx="2358975" cy="179758"/>
              <a:chOff x="891986" y="2595282"/>
              <a:chExt cx="2358975" cy="179758"/>
            </a:xfrm>
          </p:grpSpPr>
          <p:sp>
            <p:nvSpPr>
              <p:cNvPr id="27" name="Ovale 26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28" name="Ovale 27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29" name="Ovale 28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30" name="Ovale 29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31" name="Ovale 30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32" name="Ovale 31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33" name="Ovale 32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</p:grpSp>
      <p:grpSp>
        <p:nvGrpSpPr>
          <p:cNvPr id="62" name="Groupe 61" descr="Formes circulaires"/>
          <p:cNvGrpSpPr/>
          <p:nvPr userDrawn="1"/>
        </p:nvGrpSpPr>
        <p:grpSpPr>
          <a:xfrm>
            <a:off x="6287795" y="2393577"/>
            <a:ext cx="2358975" cy="1394592"/>
            <a:chOff x="905433" y="2595282"/>
            <a:chExt cx="2358975" cy="1394592"/>
          </a:xfrm>
        </p:grpSpPr>
        <p:grpSp>
          <p:nvGrpSpPr>
            <p:cNvPr id="63" name="Groupe 62"/>
            <p:cNvGrpSpPr/>
            <p:nvPr/>
          </p:nvGrpSpPr>
          <p:grpSpPr>
            <a:xfrm>
              <a:off x="905433" y="2595282"/>
              <a:ext cx="2358975" cy="179758"/>
              <a:chOff x="891986" y="2595282"/>
              <a:chExt cx="2358975" cy="179758"/>
            </a:xfrm>
          </p:grpSpPr>
          <p:sp>
            <p:nvSpPr>
              <p:cNvPr id="96" name="Ovale 95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97" name="Ovale 96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98" name="Ovale 97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99" name="Ovale 98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00" name="Ellipse 99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01" name="Ovale 100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02" name="Ovale 101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64" name="Groupe 63"/>
            <p:cNvGrpSpPr/>
            <p:nvPr/>
          </p:nvGrpSpPr>
          <p:grpSpPr>
            <a:xfrm>
              <a:off x="905433" y="2903611"/>
              <a:ext cx="2358975" cy="179758"/>
              <a:chOff x="891986" y="2595282"/>
              <a:chExt cx="2358975" cy="179758"/>
            </a:xfrm>
          </p:grpSpPr>
          <p:sp>
            <p:nvSpPr>
              <p:cNvPr id="89" name="Ovale 88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90" name="Ovale 89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91" name="Ovale 90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92" name="Ovale 91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93" name="Ellipse 92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94" name="Ovale 93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95" name="Ovale 94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65" name="Groupe 64"/>
            <p:cNvGrpSpPr/>
            <p:nvPr/>
          </p:nvGrpSpPr>
          <p:grpSpPr>
            <a:xfrm>
              <a:off x="905433" y="3205216"/>
              <a:ext cx="2358975" cy="179758"/>
              <a:chOff x="891986" y="2595282"/>
              <a:chExt cx="2358975" cy="179758"/>
            </a:xfrm>
          </p:grpSpPr>
          <p:sp>
            <p:nvSpPr>
              <p:cNvPr id="82" name="Ovale 81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83" name="Ovale 82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84" name="Ovale 83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85" name="Ovale 84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86" name="Ovale 85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87" name="Ovale 86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88" name="Ovale 87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66" name="Groupe 65"/>
            <p:cNvGrpSpPr/>
            <p:nvPr/>
          </p:nvGrpSpPr>
          <p:grpSpPr>
            <a:xfrm>
              <a:off x="905433" y="3500097"/>
              <a:ext cx="2358975" cy="179758"/>
              <a:chOff x="891986" y="2595282"/>
              <a:chExt cx="2358975" cy="179758"/>
            </a:xfrm>
          </p:grpSpPr>
          <p:sp>
            <p:nvSpPr>
              <p:cNvPr id="75" name="Ovale 74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76" name="Ovale 75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77" name="Ovale 76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78" name="Ovale 77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79" name="Ellipse 78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80" name="Ovale 79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81" name="Ovale 80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67" name="Groupe 66"/>
            <p:cNvGrpSpPr/>
            <p:nvPr/>
          </p:nvGrpSpPr>
          <p:grpSpPr>
            <a:xfrm>
              <a:off x="905433" y="3810116"/>
              <a:ext cx="2358975" cy="179758"/>
              <a:chOff x="891986" y="2595282"/>
              <a:chExt cx="2358975" cy="179758"/>
            </a:xfrm>
          </p:grpSpPr>
          <p:sp>
            <p:nvSpPr>
              <p:cNvPr id="68" name="Ovale 67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69" name="Ovale 68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70" name="Ovale 69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71" name="Ovale 70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72" name="Ovale 71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73" name="Ovale 72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74" name="Ovale 73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</p:grpSp>
      <p:grpSp>
        <p:nvGrpSpPr>
          <p:cNvPr id="103" name="Groupe 102" descr="Formes circulaires"/>
          <p:cNvGrpSpPr/>
          <p:nvPr userDrawn="1"/>
        </p:nvGrpSpPr>
        <p:grpSpPr>
          <a:xfrm>
            <a:off x="3596614" y="2393621"/>
            <a:ext cx="2358975" cy="1394592"/>
            <a:chOff x="905433" y="2595282"/>
            <a:chExt cx="2358975" cy="1394592"/>
          </a:xfrm>
        </p:grpSpPr>
        <p:grpSp>
          <p:nvGrpSpPr>
            <p:cNvPr id="104" name="Groupe 103"/>
            <p:cNvGrpSpPr/>
            <p:nvPr/>
          </p:nvGrpSpPr>
          <p:grpSpPr>
            <a:xfrm>
              <a:off x="905433" y="2595282"/>
              <a:ext cx="2358975" cy="179758"/>
              <a:chOff x="891986" y="2595282"/>
              <a:chExt cx="2358975" cy="179758"/>
            </a:xfrm>
          </p:grpSpPr>
          <p:sp>
            <p:nvSpPr>
              <p:cNvPr id="137" name="Ovale 136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38" name="Ovale 137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39" name="Ovale 138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40" name="Ovale 139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41" name="Ovale 140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42" name="Ovale 141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43" name="Ovale 142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105" name="Groupe 104"/>
            <p:cNvGrpSpPr/>
            <p:nvPr/>
          </p:nvGrpSpPr>
          <p:grpSpPr>
            <a:xfrm>
              <a:off x="905433" y="2903611"/>
              <a:ext cx="2358975" cy="179758"/>
              <a:chOff x="891986" y="2595282"/>
              <a:chExt cx="2358975" cy="179758"/>
            </a:xfrm>
          </p:grpSpPr>
          <p:sp>
            <p:nvSpPr>
              <p:cNvPr id="130" name="Ovale 129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31" name="Ovale 130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32" name="Ovale 131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33" name="Ovale 132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34" name="Ovale 133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35" name="Ovale 134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36" name="Ovale 135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106" name="Groupe 105"/>
            <p:cNvGrpSpPr/>
            <p:nvPr/>
          </p:nvGrpSpPr>
          <p:grpSpPr>
            <a:xfrm>
              <a:off x="905433" y="3205216"/>
              <a:ext cx="2358975" cy="179758"/>
              <a:chOff x="891986" y="2595282"/>
              <a:chExt cx="2358975" cy="179758"/>
            </a:xfrm>
          </p:grpSpPr>
          <p:sp>
            <p:nvSpPr>
              <p:cNvPr id="123" name="Ovale 122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24" name="Ovale 123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25" name="Ovale 124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26" name="Ovale 125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27" name="Ovale 126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28" name="Ovale 127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29" name="Ovale 128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107" name="Groupe 106"/>
            <p:cNvGrpSpPr/>
            <p:nvPr/>
          </p:nvGrpSpPr>
          <p:grpSpPr>
            <a:xfrm>
              <a:off x="905433" y="3500097"/>
              <a:ext cx="2358975" cy="179758"/>
              <a:chOff x="891986" y="2595282"/>
              <a:chExt cx="2358975" cy="179758"/>
            </a:xfrm>
          </p:grpSpPr>
          <p:sp>
            <p:nvSpPr>
              <p:cNvPr id="116" name="Ovale 115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17" name="Ovale 116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18" name="Ovale 117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19" name="Ovale 118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20" name="Ellipse 119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21" name="Ovale 120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22" name="Ovale 121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108" name="Groupe 107"/>
            <p:cNvGrpSpPr/>
            <p:nvPr/>
          </p:nvGrpSpPr>
          <p:grpSpPr>
            <a:xfrm>
              <a:off x="905433" y="3810116"/>
              <a:ext cx="2358975" cy="179758"/>
              <a:chOff x="891986" y="2595282"/>
              <a:chExt cx="2358975" cy="179758"/>
            </a:xfrm>
          </p:grpSpPr>
          <p:sp>
            <p:nvSpPr>
              <p:cNvPr id="109" name="Ovale 108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10" name="Ovale 109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11" name="Ovale 110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12" name="Ovale 111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13" name="Ellipse 112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14" name="Ovale 113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15" name="Ovale 114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</p:grpSp>
      <p:grpSp>
        <p:nvGrpSpPr>
          <p:cNvPr id="144" name="Groupe 143" descr="Formes circulaires"/>
          <p:cNvGrpSpPr/>
          <p:nvPr userDrawn="1"/>
        </p:nvGrpSpPr>
        <p:grpSpPr>
          <a:xfrm>
            <a:off x="8969655" y="2395728"/>
            <a:ext cx="2358975" cy="1394592"/>
            <a:chOff x="905433" y="2595282"/>
            <a:chExt cx="2358975" cy="1394592"/>
          </a:xfrm>
        </p:grpSpPr>
        <p:grpSp>
          <p:nvGrpSpPr>
            <p:cNvPr id="145" name="Groupe 144"/>
            <p:cNvGrpSpPr/>
            <p:nvPr/>
          </p:nvGrpSpPr>
          <p:grpSpPr>
            <a:xfrm>
              <a:off x="905433" y="2595282"/>
              <a:ext cx="2358975" cy="179758"/>
              <a:chOff x="891986" y="2595282"/>
              <a:chExt cx="2358975" cy="179758"/>
            </a:xfrm>
          </p:grpSpPr>
          <p:sp>
            <p:nvSpPr>
              <p:cNvPr id="178" name="Ovale 177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79" name="Ovale 178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80" name="Ovale 179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81" name="Ovale 180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82" name="Ellipse 181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83" name="Ovale 182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84" name="Ovale 183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146" name="Groupe 145"/>
            <p:cNvGrpSpPr/>
            <p:nvPr/>
          </p:nvGrpSpPr>
          <p:grpSpPr>
            <a:xfrm>
              <a:off x="905433" y="2903611"/>
              <a:ext cx="2358975" cy="179758"/>
              <a:chOff x="891986" y="2595282"/>
              <a:chExt cx="2358975" cy="179758"/>
            </a:xfrm>
          </p:grpSpPr>
          <p:sp>
            <p:nvSpPr>
              <p:cNvPr id="171" name="Ovale 170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72" name="Ovale 171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73" name="Ovale 172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74" name="Ovale 173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75" name="Ellipse 174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76" name="Ovale 175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77" name="Ovale 176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147" name="Groupe 146"/>
            <p:cNvGrpSpPr/>
            <p:nvPr/>
          </p:nvGrpSpPr>
          <p:grpSpPr>
            <a:xfrm>
              <a:off x="905433" y="3205216"/>
              <a:ext cx="2358975" cy="179758"/>
              <a:chOff x="891986" y="2595282"/>
              <a:chExt cx="2358975" cy="179758"/>
            </a:xfrm>
          </p:grpSpPr>
          <p:sp>
            <p:nvSpPr>
              <p:cNvPr id="164" name="Ovale 163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65" name="Ovale 164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66" name="Ovale 165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67" name="Ovale 166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68" name="Ellipse 167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69" name="Ovale 168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70" name="Ovale 169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148" name="Groupe 147"/>
            <p:cNvGrpSpPr/>
            <p:nvPr/>
          </p:nvGrpSpPr>
          <p:grpSpPr>
            <a:xfrm>
              <a:off x="905433" y="3500097"/>
              <a:ext cx="2358975" cy="179758"/>
              <a:chOff x="891986" y="2595282"/>
              <a:chExt cx="2358975" cy="179758"/>
            </a:xfrm>
          </p:grpSpPr>
          <p:sp>
            <p:nvSpPr>
              <p:cNvPr id="157" name="Ovale 156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58" name="Ovale 157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59" name="Ovale 158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60" name="Ovale 159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61" name="Ovale 160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62" name="Ovale 161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63" name="Ovale 162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  <p:grpSp>
          <p:nvGrpSpPr>
            <p:cNvPr id="149" name="Groupe 148"/>
            <p:cNvGrpSpPr/>
            <p:nvPr/>
          </p:nvGrpSpPr>
          <p:grpSpPr>
            <a:xfrm>
              <a:off x="905433" y="3810116"/>
              <a:ext cx="2358975" cy="179758"/>
              <a:chOff x="891986" y="2595282"/>
              <a:chExt cx="2358975" cy="179758"/>
            </a:xfrm>
          </p:grpSpPr>
          <p:sp>
            <p:nvSpPr>
              <p:cNvPr id="150" name="Ovale 149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51" name="Ovale 150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52" name="Ovale 151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53" name="Ovale 152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54" name="Ellipse 153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55" name="Ovale 154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  <p:sp>
            <p:nvSpPr>
              <p:cNvPr id="156" name="Ovale 155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1">
                  <a:latin typeface="Segoe UI" panose="020B0502040204020203" pitchFamily="34" charset="0"/>
                </a:endParaRPr>
              </a:p>
            </p:txBody>
          </p:sp>
        </p:grpSp>
      </p:grpSp>
      <p:grpSp>
        <p:nvGrpSpPr>
          <p:cNvPr id="349" name="Groupe 348" descr="Lignes en pointillés"/>
          <p:cNvGrpSpPr/>
          <p:nvPr userDrawn="1"/>
        </p:nvGrpSpPr>
        <p:grpSpPr>
          <a:xfrm>
            <a:off x="896377" y="4239037"/>
            <a:ext cx="2384144" cy="2121587"/>
            <a:chOff x="6557963" y="2680139"/>
            <a:chExt cx="4795836" cy="3565213"/>
          </a:xfrm>
        </p:grpSpPr>
        <p:cxnSp>
          <p:nvCxnSpPr>
            <p:cNvPr id="350" name="Connecteur droit 349"/>
            <p:cNvCxnSpPr/>
            <p:nvPr userDrawn="1"/>
          </p:nvCxnSpPr>
          <p:spPr>
            <a:xfrm>
              <a:off x="6557963" y="2680139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Connecteur droit 350"/>
            <p:cNvCxnSpPr/>
            <p:nvPr userDrawn="1"/>
          </p:nvCxnSpPr>
          <p:spPr>
            <a:xfrm>
              <a:off x="6557963" y="3037491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Connecteur droit 351"/>
            <p:cNvCxnSpPr/>
            <p:nvPr userDrawn="1"/>
          </p:nvCxnSpPr>
          <p:spPr>
            <a:xfrm>
              <a:off x="6557963" y="3392424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Connecteur droit 352"/>
            <p:cNvCxnSpPr/>
            <p:nvPr userDrawn="1"/>
          </p:nvCxnSpPr>
          <p:spPr>
            <a:xfrm>
              <a:off x="6557963" y="3749040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Connecteur droit 353"/>
            <p:cNvCxnSpPr/>
            <p:nvPr userDrawn="1"/>
          </p:nvCxnSpPr>
          <p:spPr>
            <a:xfrm>
              <a:off x="6557963" y="4105656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Connecteur droit 354"/>
            <p:cNvCxnSpPr/>
            <p:nvPr userDrawn="1"/>
          </p:nvCxnSpPr>
          <p:spPr>
            <a:xfrm>
              <a:off x="6557963" y="4462272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Connecteur droit 355"/>
            <p:cNvCxnSpPr/>
            <p:nvPr userDrawn="1"/>
          </p:nvCxnSpPr>
          <p:spPr>
            <a:xfrm>
              <a:off x="6557963" y="4818888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Connecteur droit 356"/>
            <p:cNvCxnSpPr/>
            <p:nvPr userDrawn="1"/>
          </p:nvCxnSpPr>
          <p:spPr>
            <a:xfrm>
              <a:off x="6557963" y="5175504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Connecteur droit 357"/>
            <p:cNvCxnSpPr/>
            <p:nvPr userDrawn="1"/>
          </p:nvCxnSpPr>
          <p:spPr>
            <a:xfrm>
              <a:off x="6557963" y="5532120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Connecteur droit 358"/>
            <p:cNvCxnSpPr/>
            <p:nvPr userDrawn="1"/>
          </p:nvCxnSpPr>
          <p:spPr>
            <a:xfrm>
              <a:off x="6557963" y="5888736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Connecteur droit 359"/>
            <p:cNvCxnSpPr/>
            <p:nvPr userDrawn="1"/>
          </p:nvCxnSpPr>
          <p:spPr>
            <a:xfrm>
              <a:off x="6557963" y="6245352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2" name="Groupe 361" descr="Lignes en pointillés"/>
          <p:cNvGrpSpPr/>
          <p:nvPr userDrawn="1"/>
        </p:nvGrpSpPr>
        <p:grpSpPr>
          <a:xfrm>
            <a:off x="3599840" y="4239037"/>
            <a:ext cx="2384144" cy="2121587"/>
            <a:chOff x="6557963" y="2680139"/>
            <a:chExt cx="4795836" cy="3565213"/>
          </a:xfrm>
        </p:grpSpPr>
        <p:cxnSp>
          <p:nvCxnSpPr>
            <p:cNvPr id="363" name="Connecteur droit 362"/>
            <p:cNvCxnSpPr/>
            <p:nvPr userDrawn="1"/>
          </p:nvCxnSpPr>
          <p:spPr>
            <a:xfrm>
              <a:off x="6557963" y="2680139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Connecteur droit 363"/>
            <p:cNvCxnSpPr/>
            <p:nvPr userDrawn="1"/>
          </p:nvCxnSpPr>
          <p:spPr>
            <a:xfrm>
              <a:off x="6557963" y="3037491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Connecteur droit 364"/>
            <p:cNvCxnSpPr/>
            <p:nvPr userDrawn="1"/>
          </p:nvCxnSpPr>
          <p:spPr>
            <a:xfrm>
              <a:off x="6557963" y="3392424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Connecteur droit 365"/>
            <p:cNvCxnSpPr/>
            <p:nvPr userDrawn="1"/>
          </p:nvCxnSpPr>
          <p:spPr>
            <a:xfrm>
              <a:off x="6557963" y="3749040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Connecteur droit 366"/>
            <p:cNvCxnSpPr/>
            <p:nvPr userDrawn="1"/>
          </p:nvCxnSpPr>
          <p:spPr>
            <a:xfrm>
              <a:off x="6557963" y="4105656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Connecteur droit 367"/>
            <p:cNvCxnSpPr/>
            <p:nvPr userDrawn="1"/>
          </p:nvCxnSpPr>
          <p:spPr>
            <a:xfrm>
              <a:off x="6557963" y="4462272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Connecteur droit 368"/>
            <p:cNvCxnSpPr/>
            <p:nvPr userDrawn="1"/>
          </p:nvCxnSpPr>
          <p:spPr>
            <a:xfrm>
              <a:off x="6557963" y="4818888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Connecteur droit 369"/>
            <p:cNvCxnSpPr/>
            <p:nvPr userDrawn="1"/>
          </p:nvCxnSpPr>
          <p:spPr>
            <a:xfrm>
              <a:off x="6557963" y="5175504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Connecteur droit 370"/>
            <p:cNvCxnSpPr/>
            <p:nvPr userDrawn="1"/>
          </p:nvCxnSpPr>
          <p:spPr>
            <a:xfrm>
              <a:off x="6557963" y="5532120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Connecteur droit 371"/>
            <p:cNvCxnSpPr/>
            <p:nvPr userDrawn="1"/>
          </p:nvCxnSpPr>
          <p:spPr>
            <a:xfrm>
              <a:off x="6557963" y="5888736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Connecteur droit 372"/>
            <p:cNvCxnSpPr/>
            <p:nvPr userDrawn="1"/>
          </p:nvCxnSpPr>
          <p:spPr>
            <a:xfrm>
              <a:off x="6557963" y="6245352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5" name="Groupe 374" descr="Lignes en pointillés"/>
          <p:cNvGrpSpPr/>
          <p:nvPr userDrawn="1"/>
        </p:nvGrpSpPr>
        <p:grpSpPr>
          <a:xfrm>
            <a:off x="6298027" y="4239037"/>
            <a:ext cx="2384144" cy="2121587"/>
            <a:chOff x="6557963" y="2680139"/>
            <a:chExt cx="4795836" cy="3565213"/>
          </a:xfrm>
        </p:grpSpPr>
        <p:cxnSp>
          <p:nvCxnSpPr>
            <p:cNvPr id="376" name="Connecteur droit 375"/>
            <p:cNvCxnSpPr/>
            <p:nvPr userDrawn="1"/>
          </p:nvCxnSpPr>
          <p:spPr>
            <a:xfrm>
              <a:off x="6557963" y="2680139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Connecteur droit 376"/>
            <p:cNvCxnSpPr/>
            <p:nvPr userDrawn="1"/>
          </p:nvCxnSpPr>
          <p:spPr>
            <a:xfrm>
              <a:off x="6557963" y="3037491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Connecteur droit 377"/>
            <p:cNvCxnSpPr/>
            <p:nvPr userDrawn="1"/>
          </p:nvCxnSpPr>
          <p:spPr>
            <a:xfrm>
              <a:off x="6557963" y="3392424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Connecteur droit 378"/>
            <p:cNvCxnSpPr/>
            <p:nvPr userDrawn="1"/>
          </p:nvCxnSpPr>
          <p:spPr>
            <a:xfrm>
              <a:off x="6557963" y="3749040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Connecteur droit 379"/>
            <p:cNvCxnSpPr/>
            <p:nvPr userDrawn="1"/>
          </p:nvCxnSpPr>
          <p:spPr>
            <a:xfrm>
              <a:off x="6557963" y="4105656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Connecteur droit 380"/>
            <p:cNvCxnSpPr/>
            <p:nvPr userDrawn="1"/>
          </p:nvCxnSpPr>
          <p:spPr>
            <a:xfrm>
              <a:off x="6557963" y="4462272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Connecteur droit 381"/>
            <p:cNvCxnSpPr/>
            <p:nvPr userDrawn="1"/>
          </p:nvCxnSpPr>
          <p:spPr>
            <a:xfrm>
              <a:off x="6557963" y="4818888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Connecteur droit 382"/>
            <p:cNvCxnSpPr/>
            <p:nvPr userDrawn="1"/>
          </p:nvCxnSpPr>
          <p:spPr>
            <a:xfrm>
              <a:off x="6557963" y="5175504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Connecteur droit 383"/>
            <p:cNvCxnSpPr/>
            <p:nvPr userDrawn="1"/>
          </p:nvCxnSpPr>
          <p:spPr>
            <a:xfrm>
              <a:off x="6557963" y="5532120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Connecteur droit 384"/>
            <p:cNvCxnSpPr/>
            <p:nvPr userDrawn="1"/>
          </p:nvCxnSpPr>
          <p:spPr>
            <a:xfrm>
              <a:off x="6557963" y="5888736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Connecteur droit 385"/>
            <p:cNvCxnSpPr/>
            <p:nvPr userDrawn="1"/>
          </p:nvCxnSpPr>
          <p:spPr>
            <a:xfrm>
              <a:off x="6557963" y="6245352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1" name="Groupe 400" descr="Lignes en pointillés"/>
          <p:cNvGrpSpPr/>
          <p:nvPr userDrawn="1"/>
        </p:nvGrpSpPr>
        <p:grpSpPr>
          <a:xfrm>
            <a:off x="8996214" y="4232850"/>
            <a:ext cx="2384144" cy="2121587"/>
            <a:chOff x="6557963" y="2680139"/>
            <a:chExt cx="4795836" cy="3565213"/>
          </a:xfrm>
        </p:grpSpPr>
        <p:cxnSp>
          <p:nvCxnSpPr>
            <p:cNvPr id="402" name="Connecteur droit 401"/>
            <p:cNvCxnSpPr/>
            <p:nvPr userDrawn="1"/>
          </p:nvCxnSpPr>
          <p:spPr>
            <a:xfrm>
              <a:off x="6557963" y="2680139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Connecteur droit 402"/>
            <p:cNvCxnSpPr/>
            <p:nvPr userDrawn="1"/>
          </p:nvCxnSpPr>
          <p:spPr>
            <a:xfrm>
              <a:off x="6557963" y="3037491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Connecteur droit 403"/>
            <p:cNvCxnSpPr/>
            <p:nvPr userDrawn="1"/>
          </p:nvCxnSpPr>
          <p:spPr>
            <a:xfrm>
              <a:off x="6557963" y="3392424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Connecteur droit 404"/>
            <p:cNvCxnSpPr/>
            <p:nvPr userDrawn="1"/>
          </p:nvCxnSpPr>
          <p:spPr>
            <a:xfrm>
              <a:off x="6557963" y="3749040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Connecteur droit 405"/>
            <p:cNvCxnSpPr/>
            <p:nvPr userDrawn="1"/>
          </p:nvCxnSpPr>
          <p:spPr>
            <a:xfrm>
              <a:off x="6557963" y="4105656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Connecteur droit 406"/>
            <p:cNvCxnSpPr/>
            <p:nvPr userDrawn="1"/>
          </p:nvCxnSpPr>
          <p:spPr>
            <a:xfrm>
              <a:off x="6557963" y="4462272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Connecteur droit 407"/>
            <p:cNvCxnSpPr/>
            <p:nvPr userDrawn="1"/>
          </p:nvCxnSpPr>
          <p:spPr>
            <a:xfrm>
              <a:off x="6557963" y="4818888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Connecteur droit 408"/>
            <p:cNvCxnSpPr/>
            <p:nvPr userDrawn="1"/>
          </p:nvCxnSpPr>
          <p:spPr>
            <a:xfrm>
              <a:off x="6557963" y="5175504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Connecteur droit 409"/>
            <p:cNvCxnSpPr/>
            <p:nvPr userDrawn="1"/>
          </p:nvCxnSpPr>
          <p:spPr>
            <a:xfrm>
              <a:off x="6557963" y="5532120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Connecteur droit 410"/>
            <p:cNvCxnSpPr/>
            <p:nvPr userDrawn="1"/>
          </p:nvCxnSpPr>
          <p:spPr>
            <a:xfrm>
              <a:off x="6557963" y="5888736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Connecteur droit 411"/>
            <p:cNvCxnSpPr/>
            <p:nvPr userDrawn="1"/>
          </p:nvCxnSpPr>
          <p:spPr>
            <a:xfrm>
              <a:off x="6557963" y="6245352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1" name="Espace réservé du texte 360"/>
          <p:cNvSpPr>
            <a:spLocks noGrp="1"/>
          </p:cNvSpPr>
          <p:nvPr>
            <p:ph type="body" sz="quarter" idx="13" hasCustomPrompt="1"/>
          </p:nvPr>
        </p:nvSpPr>
        <p:spPr>
          <a:xfrm>
            <a:off x="844865" y="3983201"/>
            <a:ext cx="2487168" cy="2510024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fr-FR" noProof="1"/>
              <a:t>Texte</a:t>
            </a:r>
          </a:p>
        </p:txBody>
      </p:sp>
      <p:sp>
        <p:nvSpPr>
          <p:cNvPr id="374" name="Espace réservé du texte 360"/>
          <p:cNvSpPr>
            <a:spLocks noGrp="1"/>
          </p:cNvSpPr>
          <p:nvPr>
            <p:ph type="body" sz="quarter" idx="14" hasCustomPrompt="1"/>
          </p:nvPr>
        </p:nvSpPr>
        <p:spPr>
          <a:xfrm>
            <a:off x="3541662" y="3989388"/>
            <a:ext cx="2487168" cy="2510024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fr-FR" noProof="1"/>
              <a:t>Texte</a:t>
            </a:r>
          </a:p>
        </p:txBody>
      </p:sp>
      <p:sp>
        <p:nvSpPr>
          <p:cNvPr id="387" name="Espace réservé du texte 360"/>
          <p:cNvSpPr>
            <a:spLocks noGrp="1"/>
          </p:cNvSpPr>
          <p:nvPr>
            <p:ph type="body" sz="quarter" idx="15" hasCustomPrompt="1"/>
          </p:nvPr>
        </p:nvSpPr>
        <p:spPr>
          <a:xfrm>
            <a:off x="6239849" y="3989388"/>
            <a:ext cx="2487168" cy="2510024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fr-FR" noProof="1"/>
              <a:t>Texte</a:t>
            </a:r>
          </a:p>
        </p:txBody>
      </p:sp>
      <p:sp>
        <p:nvSpPr>
          <p:cNvPr id="413" name="Espace réservé du texte 360"/>
          <p:cNvSpPr>
            <a:spLocks noGrp="1"/>
          </p:cNvSpPr>
          <p:nvPr>
            <p:ph type="body" sz="quarter" idx="16" hasCustomPrompt="1"/>
          </p:nvPr>
        </p:nvSpPr>
        <p:spPr>
          <a:xfrm>
            <a:off x="8938036" y="3983201"/>
            <a:ext cx="2487168" cy="2510024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fr-FR" noProof="1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173984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>
                <a:latin typeface="Century Gothic" panose="020B0502020202020204" pitchFamily="34" charset="0"/>
              </a:defRPr>
            </a:lvl1pPr>
          </a:lstStyle>
          <a:p>
            <a:pPr rtl="0"/>
            <a:r>
              <a:rPr lang="fr-FR" noProof="1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1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F99C711E-2838-4D68-81D7-A8B5BC730DC2}" type="datetime1">
              <a:rPr lang="fr-FR" noProof="1" smtClean="0"/>
              <a:t>07/06/2023</a:t>
            </a:fld>
            <a:endParaRPr lang="fr-FR" noProof="1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fr-FR" noProof="1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632BDE3A-8A5F-47C4-AA75-58FC1EB2D383}" type="slidenum">
              <a:rPr lang="fr-FR" noProof="1" dirty="0" smtClean="0"/>
              <a:pPr/>
              <a:t>‹N°›</a:t>
            </a:fld>
            <a:endParaRPr lang="fr-FR" noProof="1"/>
          </a:p>
        </p:txBody>
      </p:sp>
    </p:spTree>
    <p:extLst>
      <p:ext uri="{BB962C8B-B14F-4D97-AF65-F5344CB8AC3E}">
        <p14:creationId xmlns:p14="http://schemas.microsoft.com/office/powerpoint/2010/main" val="2292670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fr-FR" noProof="1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latin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1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>
            <a:lvl1pPr>
              <a:defRPr>
                <a:latin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</a:defRPr>
            </a:lvl5pPr>
          </a:lstStyle>
          <a:p>
            <a:pPr lvl="0" rtl="0"/>
            <a:r>
              <a:rPr lang="fr-FR" noProof="1"/>
              <a:t>Modifiez les styles du texte du masque</a:t>
            </a:r>
          </a:p>
          <a:p>
            <a:pPr lvl="1" rtl="0"/>
            <a:r>
              <a:rPr lang="fr-FR" noProof="1"/>
              <a:t>Deuxième niveau</a:t>
            </a:r>
          </a:p>
          <a:p>
            <a:pPr lvl="2" rtl="0"/>
            <a:r>
              <a:rPr lang="fr-FR" noProof="1"/>
              <a:t>Troisième niveau</a:t>
            </a:r>
          </a:p>
          <a:p>
            <a:pPr lvl="3" rtl="0"/>
            <a:r>
              <a:rPr lang="fr-FR" noProof="1"/>
              <a:t>Quatrième niveau</a:t>
            </a:r>
          </a:p>
          <a:p>
            <a:pPr lvl="4" rtl="0"/>
            <a:r>
              <a:rPr lang="fr-FR" noProof="1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latin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1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>
            <a:lvl1pPr>
              <a:defRPr>
                <a:latin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</a:defRPr>
            </a:lvl5pPr>
          </a:lstStyle>
          <a:p>
            <a:pPr lvl="0" rtl="0"/>
            <a:r>
              <a:rPr lang="fr-FR" noProof="1"/>
              <a:t>Modifiez les styles du texte du masque</a:t>
            </a:r>
          </a:p>
          <a:p>
            <a:pPr lvl="1" rtl="0"/>
            <a:r>
              <a:rPr lang="fr-FR" noProof="1"/>
              <a:t>Deuxième niveau</a:t>
            </a:r>
          </a:p>
          <a:p>
            <a:pPr lvl="2" rtl="0"/>
            <a:r>
              <a:rPr lang="fr-FR" noProof="1"/>
              <a:t>Troisième niveau</a:t>
            </a:r>
          </a:p>
          <a:p>
            <a:pPr lvl="3" rtl="0"/>
            <a:r>
              <a:rPr lang="fr-FR" noProof="1"/>
              <a:t>Quatrième niveau</a:t>
            </a:r>
          </a:p>
          <a:p>
            <a:pPr lvl="4" rtl="0"/>
            <a:r>
              <a:rPr lang="fr-FR" noProof="1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3F2526EC-BA93-4604-8DCC-050846347EAF}" type="datetime1">
              <a:rPr lang="fr-FR" noProof="1" smtClean="0"/>
              <a:t>07/06/2023</a:t>
            </a:fld>
            <a:endParaRPr lang="fr-FR" noProof="1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fr-FR" noProof="1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632BDE3A-8A5F-47C4-AA75-58FC1EB2D383}" type="slidenum">
              <a:rPr lang="fr-FR" noProof="1" dirty="0" smtClean="0"/>
              <a:pPr/>
              <a:t>‹N°›</a:t>
            </a:fld>
            <a:endParaRPr lang="fr-FR" noProof="1"/>
          </a:p>
        </p:txBody>
      </p:sp>
    </p:spTree>
    <p:extLst>
      <p:ext uri="{BB962C8B-B14F-4D97-AF65-F5344CB8AC3E}">
        <p14:creationId xmlns:p14="http://schemas.microsoft.com/office/powerpoint/2010/main" val="3714509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fr-FR" noProof="1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9349E6BE-CB23-434B-8FB2-9B78DE2BD93B}" type="datetime1">
              <a:rPr lang="fr-FR" noProof="1" smtClean="0"/>
              <a:t>07/06/2023</a:t>
            </a:fld>
            <a:endParaRPr lang="fr-FR" noProof="1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fr-FR" noProof="1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632BDE3A-8A5F-47C4-AA75-58FC1EB2D383}" type="slidenum">
              <a:rPr lang="fr-FR" noProof="1" dirty="0" smtClean="0"/>
              <a:pPr/>
              <a:t>‹N°›</a:t>
            </a:fld>
            <a:endParaRPr lang="fr-FR" noProof="1"/>
          </a:p>
        </p:txBody>
      </p:sp>
    </p:spTree>
    <p:extLst>
      <p:ext uri="{BB962C8B-B14F-4D97-AF65-F5344CB8AC3E}">
        <p14:creationId xmlns:p14="http://schemas.microsoft.com/office/powerpoint/2010/main" val="313918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B40F5F3A-655F-4FEE-877E-4D9003AD011F}" type="datetime1">
              <a:rPr lang="fr-FR" noProof="1" smtClean="0"/>
              <a:t>07/06/2023</a:t>
            </a:fld>
            <a:endParaRPr lang="fr-FR" noProof="1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fr-FR" noProof="1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632BDE3A-8A5F-47C4-AA75-58FC1EB2D383}" type="slidenum">
              <a:rPr lang="fr-FR" noProof="1" dirty="0" smtClean="0"/>
              <a:pPr/>
              <a:t>‹N°›</a:t>
            </a:fld>
            <a:endParaRPr lang="fr-FR" noProof="1"/>
          </a:p>
        </p:txBody>
      </p:sp>
    </p:spTree>
    <p:extLst>
      <p:ext uri="{BB962C8B-B14F-4D97-AF65-F5344CB8AC3E}">
        <p14:creationId xmlns:p14="http://schemas.microsoft.com/office/powerpoint/2010/main" val="3428871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 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1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1"/>
              <a:t>Modifiez les styles du texte du masque</a:t>
            </a:r>
          </a:p>
          <a:p>
            <a:pPr lvl="1" rtl="0"/>
            <a:r>
              <a:rPr lang="fr-FR" noProof="1"/>
              <a:t>Deuxième niveau</a:t>
            </a:r>
          </a:p>
          <a:p>
            <a:pPr lvl="2" rtl="0"/>
            <a:r>
              <a:rPr lang="fr-FR" noProof="1"/>
              <a:t>Troisième niveau</a:t>
            </a:r>
          </a:p>
          <a:p>
            <a:pPr lvl="3" rtl="0"/>
            <a:r>
              <a:rPr lang="fr-FR" noProof="1"/>
              <a:t>Quatrième niveau</a:t>
            </a:r>
          </a:p>
          <a:p>
            <a:pPr lvl="4" rtl="0"/>
            <a:r>
              <a:rPr lang="fr-FR" noProof="1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315D6011-2C36-40CA-826C-4E4E0890D7D8}" type="datetime1">
              <a:rPr lang="fr-FR" noProof="1" smtClean="0"/>
              <a:t>07/06/2023</a:t>
            </a:fld>
            <a:endParaRPr lang="fr-FR" noProof="1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endParaRPr lang="fr-FR" noProof="1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632BDE3A-8A5F-47C4-AA75-58FC1EB2D383}" type="slidenum">
              <a:rPr lang="fr-FR" noProof="1" dirty="0" smtClean="0"/>
              <a:pPr/>
              <a:t>‹N°›</a:t>
            </a:fld>
            <a:endParaRPr lang="fr-FR" noProof="1"/>
          </a:p>
        </p:txBody>
      </p:sp>
    </p:spTree>
    <p:extLst>
      <p:ext uri="{BB962C8B-B14F-4D97-AF65-F5344CB8AC3E}">
        <p14:creationId xmlns:p14="http://schemas.microsoft.com/office/powerpoint/2010/main" val="9718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0" r:id="rId4"/>
    <p:sldLayoutId id="2147483661" r:id="rId5"/>
    <p:sldLayoutId id="2147483651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>
              <a:lumMod val="85000"/>
              <a:lumOff val="1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10" Type="http://schemas.openxmlformats.org/officeDocument/2006/relationships/image" Target="../media/image17.jpg"/><Relationship Id="rId4" Type="http://schemas.openxmlformats.org/officeDocument/2006/relationships/tags" Target="../tags/tag49.xml"/><Relationship Id="rId9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diagramLayout" Target="../diagrams/layout1.xml"/><Relationship Id="rId18" Type="http://schemas.openxmlformats.org/officeDocument/2006/relationships/hyperlink" Target="https://www.photos-nature-passion.fr/photo-de-famille-ancienne/" TargetMode="External"/><Relationship Id="rId3" Type="http://schemas.openxmlformats.org/officeDocument/2006/relationships/tags" Target="../tags/tag8.xml"/><Relationship Id="rId7" Type="http://schemas.openxmlformats.org/officeDocument/2006/relationships/slideLayout" Target="../slideLayouts/slideLayout2.xml"/><Relationship Id="rId12" Type="http://schemas.openxmlformats.org/officeDocument/2006/relationships/diagramData" Target="../diagrams/data1.xml"/><Relationship Id="rId17" Type="http://schemas.openxmlformats.org/officeDocument/2006/relationships/image" Target="../media/image4.jpg"/><Relationship Id="rId2" Type="http://schemas.openxmlformats.org/officeDocument/2006/relationships/tags" Target="../tags/tag7.xml"/><Relationship Id="rId16" Type="http://schemas.microsoft.com/office/2007/relationships/diagramDrawing" Target="../diagrams/drawing1.xml"/><Relationship Id="rId20" Type="http://schemas.openxmlformats.org/officeDocument/2006/relationships/hyperlink" Target="https://pxhere.com/en/photo/1208170" TargetMode="Externa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hyperlink" Target="https://www.photos-nature-passion.fr/photo-de-famille-nombreuse/" TargetMode="External"/><Relationship Id="rId5" Type="http://schemas.openxmlformats.org/officeDocument/2006/relationships/tags" Target="../tags/tag10.xml"/><Relationship Id="rId15" Type="http://schemas.openxmlformats.org/officeDocument/2006/relationships/diagramColors" Target="../diagrams/colors1.xml"/><Relationship Id="rId10" Type="http://schemas.openxmlformats.org/officeDocument/2006/relationships/image" Target="../media/image3.jpg"/><Relationship Id="rId19" Type="http://schemas.openxmlformats.org/officeDocument/2006/relationships/image" Target="../media/image5.jpg"/><Relationship Id="rId4" Type="http://schemas.openxmlformats.org/officeDocument/2006/relationships/tags" Target="../tags/tag9.xml"/><Relationship Id="rId9" Type="http://schemas.openxmlformats.org/officeDocument/2006/relationships/image" Target="../media/image2.jpg"/><Relationship Id="rId1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7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tags" Target="../tags/tag20.xml"/><Relationship Id="rId7" Type="http://schemas.openxmlformats.org/officeDocument/2006/relationships/diagramQuickStyle" Target="../diagrams/quickStyle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slideLayout" Target="../slideLayouts/slideLayout2.xml"/><Relationship Id="rId18" Type="http://schemas.openxmlformats.org/officeDocument/2006/relationships/hyperlink" Target="https://flags.online-hry-zdarma.name/flag-of-canada/" TargetMode="External"/><Relationship Id="rId3" Type="http://schemas.openxmlformats.org/officeDocument/2006/relationships/tags" Target="../tags/tag23.xml"/><Relationship Id="rId21" Type="http://schemas.openxmlformats.org/officeDocument/2006/relationships/image" Target="../media/image14.jpg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image" Target="../media/image11.png"/><Relationship Id="rId2" Type="http://schemas.openxmlformats.org/officeDocument/2006/relationships/tags" Target="../tags/tag22.xml"/><Relationship Id="rId16" Type="http://schemas.openxmlformats.org/officeDocument/2006/relationships/image" Target="../media/image10.jpg"/><Relationship Id="rId20" Type="http://schemas.openxmlformats.org/officeDocument/2006/relationships/image" Target="../media/image13.jp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5" Type="http://schemas.openxmlformats.org/officeDocument/2006/relationships/tags" Target="../tags/tag25.xml"/><Relationship Id="rId15" Type="http://schemas.openxmlformats.org/officeDocument/2006/relationships/image" Target="../media/image9.png"/><Relationship Id="rId10" Type="http://schemas.openxmlformats.org/officeDocument/2006/relationships/tags" Target="../tags/tag30.xml"/><Relationship Id="rId19" Type="http://schemas.openxmlformats.org/officeDocument/2006/relationships/image" Target="../media/image12.jp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notesSlide" Target="../notesSlides/notesSlide6.xml"/><Relationship Id="rId22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hyperlink" Target="https://claudesuper.com/2012/01/10/gouvernance-de-linformation-et-entreprise-2-0-perspectives-2012/?_tmc=E6yJPV2GWZL7W0KcYw3iomTDawAd6QrArkE6fZd26-8" TargetMode="Externa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notesSlide" Target="../notesSlides/notesSlide7.xml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tags" Target="../tags/tag45.xml"/><Relationship Id="rId5" Type="http://schemas.openxmlformats.org/officeDocument/2006/relationships/tags" Target="../tags/tag39.xml"/><Relationship Id="rId10" Type="http://schemas.openxmlformats.org/officeDocument/2006/relationships/tags" Target="../tags/tag44.xml"/><Relationship Id="rId4" Type="http://schemas.openxmlformats.org/officeDocument/2006/relationships/tags" Target="../tags/tag38.xml"/><Relationship Id="rId9" Type="http://schemas.openxmlformats.org/officeDocument/2006/relationships/tags" Target="../tags/tag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75420" y="1132514"/>
            <a:ext cx="4971618" cy="4169327"/>
          </a:xfrm>
        </p:spPr>
        <p:txBody>
          <a:bodyPr rtlCol="0">
            <a:normAutofit/>
          </a:bodyPr>
          <a:lstStyle/>
          <a:p>
            <a:pPr rtl="0"/>
            <a:r>
              <a:rPr lang="fr-FR" noProof="1"/>
              <a:t>Orientations de la CSN</a:t>
            </a:r>
            <a:br>
              <a:rPr lang="fr-FR" noProof="1"/>
            </a:br>
            <a:br>
              <a:rPr lang="fr-FR" noProof="1"/>
            </a:br>
            <a:r>
              <a:rPr lang="fr-FR" noProof="1"/>
              <a:t>en santé et </a:t>
            </a:r>
            <a:br>
              <a:rPr lang="fr-FR" noProof="1"/>
            </a:br>
            <a:r>
              <a:rPr lang="fr-FR" noProof="1"/>
              <a:t>services socaiux</a:t>
            </a:r>
            <a:endParaRPr lang="fr-FR" noProof="1">
              <a:latin typeface="Century Gothic" panose="020B0502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AC6DEE-CB29-5D76-7426-9A1B8E3D3FA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702" y="2116153"/>
            <a:ext cx="5995079" cy="262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740883C0-A0A2-F0FB-4838-66B9153E203A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582955" y="5725486"/>
            <a:ext cx="8450549" cy="679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fr-FR" noProof="1"/>
              <a:t>Bureau fédéral, FNCC-CSN</a:t>
            </a:r>
          </a:p>
          <a:p>
            <a:r>
              <a:rPr lang="fr-FR" noProof="1"/>
              <a:t>8 juin 2023</a:t>
            </a:r>
          </a:p>
        </p:txBody>
      </p:sp>
    </p:spTree>
    <p:extLst>
      <p:ext uri="{BB962C8B-B14F-4D97-AF65-F5344CB8AC3E}">
        <p14:creationId xmlns:p14="http://schemas.microsoft.com/office/powerpoint/2010/main" val="3419770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443C64-36AD-F033-BCF6-54BE327052D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012936" y="5096827"/>
            <a:ext cx="6934201" cy="965477"/>
          </a:xfrm>
        </p:spPr>
        <p:txBody>
          <a:bodyPr/>
          <a:lstStyle/>
          <a:p>
            <a:r>
              <a:rPr lang="fr-CA" dirty="0"/>
              <a:t>Merci!</a:t>
            </a:r>
          </a:p>
        </p:txBody>
      </p:sp>
      <p:pic>
        <p:nvPicPr>
          <p:cNvPr id="5" name="Image 4" descr="Bulles de parole vides">
            <a:extLst>
              <a:ext uri="{FF2B5EF4-FFF2-40B4-BE49-F238E27FC236}">
                <a16:creationId xmlns:a16="http://schemas.microsoft.com/office/drawing/2014/main" id="{E5489786-8444-2CD3-3946-75B4BE955C7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17369" y="346994"/>
            <a:ext cx="8572965" cy="571530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7BA15C1-7B89-5732-87F7-1B0FBF85190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21274330">
            <a:off x="5358809" y="1630558"/>
            <a:ext cx="1474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/>
              <a:t>Questions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F1C84E2-8A5A-D098-1CC3-ADA8FD6B38B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 rot="21000635">
            <a:off x="2856182" y="3821355"/>
            <a:ext cx="1977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/>
              <a:t>Commentaires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AC671C6-3112-95C8-0E2C-CEBFFE551EF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 rot="20967656">
            <a:off x="7295006" y="3174223"/>
            <a:ext cx="780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/>
              <a:t>…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3169A1E-3E7A-0BAF-857D-FAB911E894F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 rot="21178987">
            <a:off x="2743084" y="1899449"/>
            <a:ext cx="602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/>
              <a:t>???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6EB05A4-AD71-5CC5-E812-08A7FD80462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rot="20824415">
            <a:off x="1212191" y="4290289"/>
            <a:ext cx="904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/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1550953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82169" y="458778"/>
            <a:ext cx="9137903" cy="965477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noProof="1">
                <a:latin typeface="Century Gothic" panose="020B0502020202020204" pitchFamily="34" charset="0"/>
              </a:rPr>
              <a:t>Première Plateforme CSN en</a:t>
            </a:r>
            <a:r>
              <a:rPr lang="fr-FR" noProof="1"/>
              <a:t> </a:t>
            </a:r>
            <a:r>
              <a:rPr lang="fr-FR" noProof="1">
                <a:latin typeface="Century Gothic" panose="020B0502020202020204" pitchFamily="34" charset="0"/>
              </a:rPr>
              <a:t>santé et services sociaux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1" y="2585445"/>
            <a:ext cx="10061447" cy="3102438"/>
          </a:xfrm>
        </p:spPr>
        <p:txBody>
          <a:bodyPr rtlCol="0">
            <a:normAutofit/>
          </a:bodyPr>
          <a:lstStyle/>
          <a:p>
            <a:pPr rtl="0"/>
            <a:r>
              <a:rPr lang="fr-FR" sz="2000" noProof="1"/>
              <a:t>Grands objectifs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noProof="1">
                <a:latin typeface="Segoe UI" panose="020B0502040204020203" pitchFamily="34" charset="0"/>
              </a:rPr>
              <a:t>Présenter la vision CSN d’un réseau public</a:t>
            </a:r>
            <a:endParaRPr lang="fr-FR" sz="2000" noProof="1"/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fr-FR" sz="2000" noProof="1"/>
              <a:t>Regrouper les grandes orientations de la CSN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fr-FR" sz="2000" noProof="1"/>
              <a:t>Soutenir la campagne </a:t>
            </a:r>
            <a:r>
              <a:rPr lang="fr-FR" sz="2000" i="1" noProof="1"/>
              <a:t>Vraiment public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fr-FR" sz="2000" noProof="1"/>
              <a:t>Contribuer à l’amélioration du réseau et au renforcement de son caractère public</a:t>
            </a:r>
            <a:endParaRPr lang="fr-FR" sz="2000" noProof="1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66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14A611-588E-6820-E45F-03CC6C4EC4B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91720" y="425163"/>
            <a:ext cx="9228352" cy="965477"/>
          </a:xfrm>
        </p:spPr>
        <p:txBody>
          <a:bodyPr>
            <a:normAutofit fontScale="90000"/>
          </a:bodyPr>
          <a:lstStyle/>
          <a:p>
            <a:r>
              <a:rPr lang="fr-CA" dirty="0"/>
              <a:t>Évolution du système de santé et des besoins de la population</a:t>
            </a:r>
          </a:p>
        </p:txBody>
      </p:sp>
      <p:pic>
        <p:nvPicPr>
          <p:cNvPr id="13" name="Image 12" descr="Des femmes âgées posant ensemble">
            <a:extLst>
              <a:ext uri="{FF2B5EF4-FFF2-40B4-BE49-F238E27FC236}">
                <a16:creationId xmlns:a16="http://schemas.microsoft.com/office/drawing/2014/main" id="{B4393AA9-5F8F-72F4-93AE-769FA8AD68C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023879" y="3429910"/>
            <a:ext cx="4095693" cy="2783441"/>
          </a:xfrm>
          <a:prstGeom prst="rect">
            <a:avLst/>
          </a:prstGeom>
        </p:spPr>
      </p:pic>
      <p:pic>
        <p:nvPicPr>
          <p:cNvPr id="15" name="Image 14" descr="Une image contenant personne, intérieur, mur, plancher&#10;&#10;Description générée automatiquement">
            <a:extLst>
              <a:ext uri="{FF2B5EF4-FFF2-40B4-BE49-F238E27FC236}">
                <a16:creationId xmlns:a16="http://schemas.microsoft.com/office/drawing/2014/main" id="{03223080-E045-E1BB-16D8-BA5BC661546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2428" y="3857149"/>
            <a:ext cx="4579001" cy="2575688"/>
          </a:xfrm>
          <a:prstGeom prst="rect">
            <a:avLst/>
          </a:prstGeom>
        </p:spPr>
      </p:pic>
      <p:graphicFrame>
        <p:nvGraphicFramePr>
          <p:cNvPr id="16" name="Diagramme 15">
            <a:extLst>
              <a:ext uri="{FF2B5EF4-FFF2-40B4-BE49-F238E27FC236}">
                <a16:creationId xmlns:a16="http://schemas.microsoft.com/office/drawing/2014/main" id="{1ECD9975-A1FA-4217-2457-8B5F0A8AABE5}"/>
              </a:ext>
            </a:extLst>
          </p:cNvPr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24546905"/>
              </p:ext>
            </p:extLst>
          </p:nvPr>
        </p:nvGraphicFramePr>
        <p:xfrm>
          <a:off x="2257439" y="2543850"/>
          <a:ext cx="6072086" cy="194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4" name="Image 3" descr="Une image contenant texte, personne, posant, extérieur&#10;&#10;Description générée automatiquement">
            <a:extLst>
              <a:ext uri="{FF2B5EF4-FFF2-40B4-BE49-F238E27FC236}">
                <a16:creationId xmlns:a16="http://schemas.microsoft.com/office/drawing/2014/main" id="{A64A53C9-F440-7D3F-2D54-625453EB25C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491721" y="1614346"/>
            <a:ext cx="1465096" cy="2309837"/>
          </a:xfrm>
          <a:prstGeom prst="rect">
            <a:avLst/>
          </a:prstGeom>
        </p:spPr>
      </p:pic>
      <p:pic>
        <p:nvPicPr>
          <p:cNvPr id="9" name="Image 8" descr="Une image contenant extérieur, silhouette&#10;&#10;Description générée automatiquement">
            <a:extLst>
              <a:ext uri="{FF2B5EF4-FFF2-40B4-BE49-F238E27FC236}">
                <a16:creationId xmlns:a16="http://schemas.microsoft.com/office/drawing/2014/main" id="{EF25A468-4BAF-95DB-FA10-8C1F2CB8472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8742565" y="1321315"/>
            <a:ext cx="3064101" cy="204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54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5CB824-2FB4-1D93-6B3C-E8A90AD2868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45593" y="448581"/>
            <a:ext cx="7693151" cy="965477"/>
          </a:xfrm>
        </p:spPr>
        <p:txBody>
          <a:bodyPr>
            <a:normAutofit fontScale="90000"/>
          </a:bodyPr>
          <a:lstStyle/>
          <a:p>
            <a:r>
              <a:rPr lang="fr-CA" dirty="0"/>
              <a:t>La privatisation </a:t>
            </a:r>
            <a:br>
              <a:rPr lang="fr-CA" dirty="0"/>
            </a:br>
            <a:r>
              <a:rPr lang="fr-CA" dirty="0"/>
              <a:t>du système de santé</a:t>
            </a:r>
          </a:p>
        </p:txBody>
      </p:sp>
      <p:pic>
        <p:nvPicPr>
          <p:cNvPr id="3" name="Picture 2" descr="hopitaux privés">
            <a:extLst>
              <a:ext uri="{FF2B5EF4-FFF2-40B4-BE49-F238E27FC236}">
                <a16:creationId xmlns:a16="http://schemas.microsoft.com/office/drawing/2014/main" id="{4B78BF0A-AD1C-44EA-508E-920F0EAD70F2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" y="2453601"/>
            <a:ext cx="8387820" cy="395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9B2F087-5638-DA27-1601-FA963D48607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87820" y="193532"/>
            <a:ext cx="3140964" cy="310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2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B5816-A367-8B89-6EED-498A4AE8402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47124" y="441817"/>
            <a:ext cx="6934201" cy="965477"/>
          </a:xfrm>
        </p:spPr>
        <p:txBody>
          <a:bodyPr>
            <a:normAutofit fontScale="90000"/>
          </a:bodyPr>
          <a:lstStyle/>
          <a:p>
            <a:r>
              <a:rPr lang="fr-CA" dirty="0"/>
              <a:t>Grandes orientations</a:t>
            </a:r>
            <a:br>
              <a:rPr lang="fr-CA" dirty="0"/>
            </a:br>
            <a:r>
              <a:rPr lang="fr-CA" dirty="0"/>
              <a:t>de la CSN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8EAA20-5381-0D42-CBAE-3DA0C57F5986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47124" y="2114911"/>
            <a:ext cx="5738235" cy="413044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Consolider le caractère public du réseau pour assurer un </a:t>
            </a:r>
            <a:r>
              <a:rPr lang="fr-CA" sz="2000" b="1" dirty="0"/>
              <a:t>accès à des soins et des services de qualité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Garantir un financement à la hauteur des besoins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2000" dirty="0"/>
              <a:t>Assurer une gestion décentralisée, démocratique et publique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CA" sz="2000" dirty="0"/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2000" dirty="0"/>
              <a:t>Valoriser le personnel et les professions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EAE1D12-7B84-9CCD-32A9-573C46991D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185359" y="2479853"/>
            <a:ext cx="5906989" cy="340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38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D3E177-2584-71D6-5672-CF580827870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2909" y="418263"/>
            <a:ext cx="6934201" cy="965477"/>
          </a:xfrm>
        </p:spPr>
        <p:txBody>
          <a:bodyPr>
            <a:normAutofit fontScale="90000"/>
          </a:bodyPr>
          <a:lstStyle/>
          <a:p>
            <a:pPr marL="539750" indent="-539750"/>
            <a:r>
              <a:rPr lang="fr-CA" dirty="0"/>
              <a:t>1. Consolider le caractère public du réseau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C67B127D-7864-E59E-8A98-D3792855D31D}"/>
              </a:ext>
            </a:extLst>
          </p:cNvPr>
          <p:cNvGraphicFramePr>
            <a:graphicFrameLocks noGrp="1"/>
          </p:cNvGraphicFramePr>
          <p:nvPr>
            <p:ph idx="1"/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97924199"/>
              </p:ext>
            </p:extLst>
          </p:nvPr>
        </p:nvGraphicFramePr>
        <p:xfrm>
          <a:off x="6198076" y="1035161"/>
          <a:ext cx="5809861" cy="2273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55A6FABE-7681-7E94-CC49-55AFBE6E0DE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52909" y="2442409"/>
            <a:ext cx="1133370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000" dirty="0"/>
              <a:t>Nationalisation des CHSLD privés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000" dirty="0"/>
              <a:t>Revaloriser le rôle et la mission des CLSC 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000" dirty="0"/>
              <a:t>Consolider les hôpitaux publics plutôt que de construire des hôpitaux privés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000" dirty="0"/>
              <a:t>Cesser le recours aux agences privées de personnel et à la main-d’œuvre indépendante (MOI)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000" dirty="0"/>
              <a:t>Financer les différentes missions du réseau à la hauteur des besoins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000" dirty="0"/>
              <a:t>Assurer une gestion décentralisée, démocratique et publique du réseau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2000" dirty="0"/>
              <a:t>Valoriser le personnel et les professions </a:t>
            </a:r>
          </a:p>
        </p:txBody>
      </p:sp>
    </p:spTree>
    <p:extLst>
      <p:ext uri="{BB962C8B-B14F-4D97-AF65-F5344CB8AC3E}">
        <p14:creationId xmlns:p14="http://schemas.microsoft.com/office/powerpoint/2010/main" val="852275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E2DD20-66B3-2E7E-48EF-3613FB0A42C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14724" y="481945"/>
            <a:ext cx="6934201" cy="965477"/>
          </a:xfrm>
        </p:spPr>
        <p:txBody>
          <a:bodyPr>
            <a:normAutofit fontScale="90000"/>
          </a:bodyPr>
          <a:lstStyle/>
          <a:p>
            <a:pPr marL="539750" indent="-539750"/>
            <a:r>
              <a:rPr lang="fr-CA" dirty="0"/>
              <a:t>2. Garantir un financement </a:t>
            </a:r>
            <a:br>
              <a:rPr lang="fr-CA" dirty="0"/>
            </a:br>
            <a:r>
              <a:rPr lang="fr-CA" dirty="0"/>
              <a:t>à la hauteur des besoins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A7CB5EC-9C2F-3677-43BC-700C266AF6C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738842" y="2258799"/>
            <a:ext cx="3287042" cy="2198275"/>
          </a:xfrm>
          <a:prstGeom prst="rect">
            <a:avLst/>
          </a:prstGeom>
        </p:spPr>
      </p:pic>
      <p:pic>
        <p:nvPicPr>
          <p:cNvPr id="7" name="Image 6" descr="Poche de robe médical avec instruments médicaux">
            <a:extLst>
              <a:ext uri="{FF2B5EF4-FFF2-40B4-BE49-F238E27FC236}">
                <a16:creationId xmlns:a16="http://schemas.microsoft.com/office/drawing/2014/main" id="{DAE8A314-02AB-C70F-A06D-D0AFB72E25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394414" y="4129870"/>
            <a:ext cx="2944401" cy="2205127"/>
          </a:xfrm>
          <a:prstGeom prst="rect">
            <a:avLst/>
          </a:prstGeom>
        </p:spPr>
      </p:pic>
      <p:pic>
        <p:nvPicPr>
          <p:cNvPr id="15" name="Image 14" descr="Une image contenant texte, drapeau, caleçon&#10;&#10;Description générée automatiquement">
            <a:extLst>
              <a:ext uri="{FF2B5EF4-FFF2-40B4-BE49-F238E27FC236}">
                <a16:creationId xmlns:a16="http://schemas.microsoft.com/office/drawing/2014/main" id="{C55B7497-6E20-09A5-AB18-1D5B443DB99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6441396" y="2019807"/>
            <a:ext cx="2158972" cy="150648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57550C2-BC3B-3073-BFFB-C2D8FBDB720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766360" y="1612468"/>
            <a:ext cx="3287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Revoir le mode de financement des hôpitaux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E851032-8DE3-8ADA-6345-D2F4A0B6300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342210" y="5404815"/>
            <a:ext cx="27111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Revoir le mode de </a:t>
            </a:r>
          </a:p>
          <a:p>
            <a:r>
              <a:rPr lang="fr-CA" dirty="0"/>
              <a:t>rémunération et </a:t>
            </a:r>
          </a:p>
          <a:p>
            <a:r>
              <a:rPr lang="fr-CA" dirty="0"/>
              <a:t>le statut des médecins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7FFC41-470F-AEF5-6021-F808713FC7A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140216" y="3452344"/>
            <a:ext cx="3151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Hausser le Transfert canadien en matière de santé</a:t>
            </a:r>
          </a:p>
        </p:txBody>
      </p:sp>
      <p:pic>
        <p:nvPicPr>
          <p:cNvPr id="21" name="Image 20" descr="Femme à vélo">
            <a:extLst>
              <a:ext uri="{FF2B5EF4-FFF2-40B4-BE49-F238E27FC236}">
                <a16:creationId xmlns:a16="http://schemas.microsoft.com/office/drawing/2014/main" id="{B169078A-0A8D-D2C1-99F9-28B3E3C77EE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3375498" y="2525977"/>
            <a:ext cx="2595372" cy="1730248"/>
          </a:xfrm>
          <a:prstGeom prst="rect">
            <a:avLst/>
          </a:prstGeom>
        </p:spPr>
      </p:pic>
      <p:pic>
        <p:nvPicPr>
          <p:cNvPr id="19" name="Image 18" descr="Enfant jouant avec des lettres">
            <a:extLst>
              <a:ext uri="{FF2B5EF4-FFF2-40B4-BE49-F238E27FC236}">
                <a16:creationId xmlns:a16="http://schemas.microsoft.com/office/drawing/2014/main" id="{94E20EA2-950C-7AD6-ADCF-51B452983CEF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14724" y="2525978"/>
            <a:ext cx="2591505" cy="1730248"/>
          </a:xfrm>
          <a:prstGeom prst="rect">
            <a:avLst/>
          </a:prstGeom>
        </p:spPr>
      </p:pic>
      <p:pic>
        <p:nvPicPr>
          <p:cNvPr id="17" name="Image 16" descr="Personne sélectionnant des légumes">
            <a:extLst>
              <a:ext uri="{FF2B5EF4-FFF2-40B4-BE49-F238E27FC236}">
                <a16:creationId xmlns:a16="http://schemas.microsoft.com/office/drawing/2014/main" id="{075B06DC-9A3F-BE9B-8BED-23EF171532E8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65528" y="4350749"/>
            <a:ext cx="2976372" cy="1984248"/>
          </a:xfrm>
          <a:prstGeom prst="rect">
            <a:avLst/>
          </a:prstGeom>
        </p:spPr>
      </p:pic>
      <p:pic>
        <p:nvPicPr>
          <p:cNvPr id="23" name="Image 22" descr="Femme en train de consoler une autre femme">
            <a:extLst>
              <a:ext uri="{FF2B5EF4-FFF2-40B4-BE49-F238E27FC236}">
                <a16:creationId xmlns:a16="http://schemas.microsoft.com/office/drawing/2014/main" id="{13AF9990-B094-0907-A881-C4D8684346A3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185738" y="4350750"/>
            <a:ext cx="2974892" cy="1984248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50713286-11C0-4B47-C327-1F928E752D2E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57353" y="2109383"/>
            <a:ext cx="5256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Financer les services sociaux et agir en prévention</a:t>
            </a:r>
          </a:p>
        </p:txBody>
      </p:sp>
    </p:spTree>
    <p:extLst>
      <p:ext uri="{BB962C8B-B14F-4D97-AF65-F5344CB8AC3E}">
        <p14:creationId xmlns:p14="http://schemas.microsoft.com/office/powerpoint/2010/main" val="118529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C6A9C3-1EA3-08DD-C8C1-F77E8D58EFF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99872" y="200903"/>
            <a:ext cx="9064752" cy="1652410"/>
          </a:xfrm>
        </p:spPr>
        <p:txBody>
          <a:bodyPr>
            <a:normAutofit fontScale="90000"/>
          </a:bodyPr>
          <a:lstStyle/>
          <a:p>
            <a:pPr marL="447675" indent="-447675"/>
            <a:r>
              <a:rPr lang="fr-CA" dirty="0"/>
              <a:t>3. Assurer une gestion décentralisée, démocratique et publique du réseau</a:t>
            </a:r>
          </a:p>
        </p:txBody>
      </p:sp>
      <p:pic>
        <p:nvPicPr>
          <p:cNvPr id="5" name="Espace réservé du contenu 4" descr="Une image contenant accessoire&#10;&#10;Description générée automatiquement">
            <a:extLst>
              <a:ext uri="{FF2B5EF4-FFF2-40B4-BE49-F238E27FC236}">
                <a16:creationId xmlns:a16="http://schemas.microsoft.com/office/drawing/2014/main" id="{0F5C64F6-821A-A428-2332-42E3073FBBB3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041884" y="2266631"/>
            <a:ext cx="4108231" cy="3574161"/>
          </a:xfrm>
        </p:spPr>
      </p:pic>
    </p:spTree>
    <p:extLst>
      <p:ext uri="{BB962C8B-B14F-4D97-AF65-F5344CB8AC3E}">
        <p14:creationId xmlns:p14="http://schemas.microsoft.com/office/powerpoint/2010/main" val="98004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13DFB5-A3B7-43EB-EC13-910CBDB372E6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35672" y="335879"/>
            <a:ext cx="8281608" cy="1812208"/>
          </a:xfrm>
        </p:spPr>
        <p:txBody>
          <a:bodyPr>
            <a:normAutofit/>
          </a:bodyPr>
          <a:lstStyle/>
          <a:p>
            <a:pPr marL="539750" indent="-539750"/>
            <a:r>
              <a:rPr lang="fr-CA" sz="3600" dirty="0"/>
              <a:t>4. Valoriser le personnel et les professions de la santé et des services sociaux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E78A8D4-7B38-0789-77B7-DF52B57221B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602736" y="3159381"/>
            <a:ext cx="1984248" cy="97840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solidFill>
                  <a:schemeClr val="tx1"/>
                </a:solidFill>
              </a:rPr>
              <a:t>Conditions de pratique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6A74E10-FD1F-2DFF-838A-2276D412B98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661285" y="4974336"/>
            <a:ext cx="2303907" cy="112018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EDF390E-3449-0D3C-7610-D9A978854AB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726680" y="4817320"/>
            <a:ext cx="2615184" cy="112018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solidFill>
                  <a:schemeClr val="tx1"/>
                </a:solidFill>
              </a:rPr>
              <a:t>Respect de l’autonomie professionnelle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428B4AB-CA00-81E4-46BF-58DBF84DB14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19744" y="563838"/>
            <a:ext cx="1984248" cy="97840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791B675-FCEA-2091-B51F-6A5C9C4F436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95884" y="2812614"/>
            <a:ext cx="2549652" cy="1088826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solidFill>
                  <a:schemeClr val="tx1"/>
                </a:solidFill>
              </a:rPr>
              <a:t>Conciliation famille-travail-études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74C123A-5086-1F6F-5AE5-D1409E574C13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353812" y="4328116"/>
            <a:ext cx="1984248" cy="978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solidFill>
                  <a:schemeClr val="tx1"/>
                </a:solidFill>
              </a:rPr>
              <a:t>Maintien de l’équité salariale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39B53C4-2F63-AAF3-0099-D2F1FE01D413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9372600" y="3012930"/>
            <a:ext cx="2615184" cy="1318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solidFill>
                  <a:schemeClr val="tx1"/>
                </a:solidFill>
              </a:rPr>
              <a:t>Reconnaissance des acquis et des compétences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D0D5E00-3210-FF9B-3037-731B909D6BD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979408" y="763481"/>
            <a:ext cx="1362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Conditions de travail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5CA2F26-8BE1-7D27-5AFB-50136BE0B6D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959226" y="5211261"/>
            <a:ext cx="1887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Planification de la </a:t>
            </a:r>
            <a:r>
              <a:rPr lang="fr-CA" dirty="0" err="1"/>
              <a:t>main-d’oeuvre</a:t>
            </a:r>
            <a:endParaRPr lang="fr-CA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EBEE99F-7213-696E-90FA-0B8094E86276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6931152" y="2152701"/>
            <a:ext cx="2145792" cy="10888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solidFill>
                  <a:schemeClr val="tx1"/>
                </a:solidFill>
              </a:rPr>
              <a:t>Enrayer le racisme systémique</a:t>
            </a:r>
          </a:p>
        </p:txBody>
      </p:sp>
    </p:spTree>
    <p:extLst>
      <p:ext uri="{BB962C8B-B14F-4D97-AF65-F5344CB8AC3E}">
        <p14:creationId xmlns:p14="http://schemas.microsoft.com/office/powerpoint/2010/main" val="15580137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theme1.xml><?xml version="1.0" encoding="utf-8"?>
<a:theme xmlns:a="http://schemas.openxmlformats.org/drawingml/2006/main" name="Thème Office">
  <a:themeElements>
    <a:clrScheme name="Custom 1">
      <a:dk1>
        <a:sysClr val="windowText" lastClr="000000"/>
      </a:dk1>
      <a:lt1>
        <a:sysClr val="window" lastClr="FFFFFF"/>
      </a:lt1>
      <a:dk2>
        <a:srgbClr val="2D3C50"/>
      </a:dk2>
      <a:lt2>
        <a:srgbClr val="CBD1D1"/>
      </a:lt2>
      <a:accent1>
        <a:srgbClr val="46A0D8"/>
      </a:accent1>
      <a:accent2>
        <a:srgbClr val="CC5B27"/>
      </a:accent2>
      <a:accent3>
        <a:srgbClr val="33AC55"/>
      </a:accent3>
      <a:accent4>
        <a:srgbClr val="EE9F20"/>
      </a:accent4>
      <a:accent5>
        <a:srgbClr val="824D9D"/>
      </a:accent5>
      <a:accent6>
        <a:srgbClr val="3ABA9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176487_TF16401942" id="{4AB2E844-0642-4608-BDBB-87F33236C52C}" vid="{DEAAC87E-28A4-478F-A5B5-E3304534FC5B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30c12075-8771-4f68-9434-89f3255ddb6a" xsi:nil="true"/>
    <_Flow_SignoffStatus xmlns="30c12075-8771-4f68-9434-89f3255ddb6a" xsi:nil="true"/>
    <Date_x002f_Heure xmlns="30c12075-8771-4f68-9434-89f3255ddb6a" xsi:nil="true"/>
    <c6ce7cb631ca41929c09ab603fb0aa36 xmlns="30c12075-8771-4f68-9434-89f3255ddb6a">
      <Terms xmlns="http://schemas.microsoft.com/office/infopath/2007/PartnerControls"/>
    </c6ce7cb631ca41929c09ab603fb0aa36>
    <TaxCatchAll xmlns="8ee47dc3-7f1c-414a-a201-a91b734d76d7" xsi:nil="true"/>
    <me82a6e0f8a74222ad817dcafd8484b7 xmlns="a7cb9fcf-8b97-401b-8ca5-6a8db4f5bc19">
      <Terms xmlns="http://schemas.microsoft.com/office/infopath/2007/PartnerControls"/>
    </me82a6e0f8a74222ad817dcafd8484b7>
    <APPROUV_x00c9_ xmlns="30c12075-8771-4f68-9434-89f3255ddb6a">false</APPROUV_x00c9_>
    <pfff3eb5fb58411eb1c4664bdf7406d5 xmlns="a48714f7-a138-40bb-9404-625c73db62b8">
      <Terms xmlns="http://schemas.microsoft.com/office/infopath/2007/PartnerControls"/>
    </pfff3eb5fb58411eb1c4664bdf7406d5>
    <DocumentSetDescription xmlns="http://schemas.microsoft.com/sharepoint/v3" xsi:nil="true"/>
    <p8f8ad182de2428784bc7d1573dabf72 xmlns="f69c9462-edc3-4f12-a45e-7b3db376d223">
      <Terms xmlns="http://schemas.microsoft.com/office/infopath/2007/PartnerControls">
        <TermInfo xmlns="http://schemas.microsoft.com/office/infopath/2007/PartnerControls">
          <TermName xmlns="http://schemas.microsoft.com/office/infopath/2007/PartnerControls">FNCC</TermName>
          <TermId xmlns="http://schemas.microsoft.com/office/infopath/2007/PartnerControls">9a9df448-c823-405e-8e6e-5aa3da1044b0</TermId>
        </TermInfo>
      </Terms>
    </p8f8ad182de2428784bc7d1573dabf72>
    <bb3f3a7d558e4a5991ed54e7df808df6 xmlns="f69c9462-edc3-4f12-a45e-7b3db376d223">
      <Terms xmlns="http://schemas.microsoft.com/office/infopath/2007/PartnerControls"/>
    </bb3f3a7d558e4a5991ed54e7df808df6>
    <Num_x00e9_ro_x0020_de_x0020_syndicat xmlns="30c12075-8771-4f68-9434-89f3255ddb6a" xsi:nil="true"/>
    <ce5cb620259f48ee92040608c5c7f95f xmlns="f69c9462-edc3-4f12-a45e-7b3db376d223">
      <Terms xmlns="http://schemas.microsoft.com/office/infopath/2007/PartnerControls"/>
    </ce5cb620259f48ee92040608c5c7f95f>
    <caa0335ec1e1404990a652dff170f94e xmlns="a48714f7-a138-40bb-9404-625c73db62b8">
      <Terms xmlns="http://schemas.microsoft.com/office/infopath/2007/PartnerControls"/>
    </caa0335ec1e1404990a652dff170f94e>
    <ic52787edc6048e5b58d275a0b63e842 xmlns="94d7a349-c8b0-4937-87f8-6e3063b96aea">
      <Terms xmlns="http://schemas.microsoft.com/office/infopath/2007/PartnerControls"/>
    </ic52787edc6048e5b58d275a0b63e842>
    <o9c6e3ded9374481b81c805a31f4da47 xmlns="a48714f7-a138-40bb-9404-625c73db62b8">
      <Terms xmlns="http://schemas.microsoft.com/office/infopath/2007/PartnerControls"/>
    </o9c6e3ded9374481b81c805a31f4da47>
    <lcf76f155ced4ddcb4097134ff3c332f xmlns="30c12075-8771-4f68-9434-89f3255ddb6a">
      <Terms xmlns="http://schemas.microsoft.com/office/infopath/2007/PartnerControls"/>
    </lcf76f155ced4ddcb4097134ff3c332f>
    <g1bbc7d6c7d142f0a809de8bb3ec6b93 xmlns="94d7a349-c8b0-4937-87f8-6e3063b96aea">
      <Terms xmlns="http://schemas.microsoft.com/office/infopath/2007/PartnerControls"/>
    </g1bbc7d6c7d142f0a809de8bb3ec6b93>
    <csnLinkedConversations xmlns="8ee47dc3-7f1c-414a-a201-a91b734d76d7" xsi:nil="true"/>
    <o3393a66dd7a46e1bbf4504212b37d62 xmlns="94d7a349-c8b0-4937-87f8-6e3063b96aea">
      <Terms xmlns="http://schemas.microsoft.com/office/infopath/2007/PartnerControls"/>
    </o3393a66dd7a46e1bbf4504212b37d62>
    <e47dbf6dee564df49cf5887a6bfe323c xmlns="94d7a349-c8b0-4937-87f8-6e3063b96aea">
      <Terms xmlns="http://schemas.microsoft.com/office/infopath/2007/PartnerControls">
        <TermInfo xmlns="http://schemas.microsoft.com/office/infopath/2007/PartnerControls">
          <TermName xmlns="http://schemas.microsoft.com/office/infopath/2007/PartnerControls">FNCC</TermName>
          <TermId xmlns="http://schemas.microsoft.com/office/infopath/2007/PartnerControls">9a9df448-c823-405e-8e6e-5aa3da1044b0</TermId>
        </TermInfo>
      </Terms>
    </e47dbf6dee564df49cf5887a6bfe323c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6FACC22DCD9D4CABA69E5D7632C437" ma:contentTypeVersion="49" ma:contentTypeDescription="Crée un document." ma:contentTypeScope="" ma:versionID="05bf7791d4c90ab9c7ad042fd2253dae">
  <xsd:schema xmlns:xsd="http://www.w3.org/2001/XMLSchema" xmlns:xs="http://www.w3.org/2001/XMLSchema" xmlns:p="http://schemas.microsoft.com/office/2006/metadata/properties" xmlns:ns1="http://schemas.microsoft.com/sharepoint/v3" xmlns:ns2="30c12075-8771-4f68-9434-89f3255ddb6a" xmlns:ns3="8ee47dc3-7f1c-414a-a201-a91b734d76d7" xmlns:ns4="a7cb9fcf-8b97-401b-8ca5-6a8db4f5bc19" xmlns:ns5="f69c9462-edc3-4f12-a45e-7b3db376d223" xmlns:ns6="94d7a349-c8b0-4937-87f8-6e3063b96aea" xmlns:ns7="a48714f7-a138-40bb-9404-625c73db62b8" targetNamespace="http://schemas.microsoft.com/office/2006/metadata/properties" ma:root="true" ma:fieldsID="f5471966941d3736f35c0e438de46521" ns1:_="" ns2:_="" ns3:_="" ns4:_="" ns5:_="" ns6:_="" ns7:_="">
    <xsd:import namespace="http://schemas.microsoft.com/sharepoint/v3"/>
    <xsd:import namespace="30c12075-8771-4f68-9434-89f3255ddb6a"/>
    <xsd:import namespace="8ee47dc3-7f1c-414a-a201-a91b734d76d7"/>
    <xsd:import namespace="a7cb9fcf-8b97-401b-8ca5-6a8db4f5bc19"/>
    <xsd:import namespace="f69c9462-edc3-4f12-a45e-7b3db376d223"/>
    <xsd:import namespace="94d7a349-c8b0-4937-87f8-6e3063b96aea"/>
    <xsd:import namespace="a48714f7-a138-40bb-9404-625c73db62b8"/>
    <xsd:element name="properties">
      <xsd:complexType>
        <xsd:sequence>
          <xsd:element name="documentManagement">
            <xsd:complexType>
              <xsd:all>
                <xsd:element ref="ns2:Num_x00e9_ro_x0020_de_x0020_syndicat" minOccurs="0"/>
                <xsd:element ref="ns2:APPROUV_x00c9_" minOccurs="0"/>
                <xsd:element ref="ns2:_Flow_SignoffStatus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4:me82a6e0f8a74222ad817dcafd8484b7" minOccurs="0"/>
                <xsd:element ref="ns5:p8f8ad182de2428784bc7d1573dabf72" minOccurs="0"/>
                <xsd:element ref="ns5:bb3f3a7d558e4a5991ed54e7df808df6" minOccurs="0"/>
                <xsd:element ref="ns1:DocumentSetDescription" minOccurs="0"/>
                <xsd:element ref="ns3:TaxCatchAll" minOccurs="0"/>
                <xsd:element ref="ns6:o3393a66dd7a46e1bbf4504212b37d62" minOccurs="0"/>
                <xsd:element ref="ns6:g1bbc7d6c7d142f0a809de8bb3ec6b93" minOccurs="0"/>
                <xsd:element ref="ns6:e47dbf6dee564df49cf5887a6bfe323c" minOccurs="0"/>
                <xsd:element ref="ns6:ic52787edc6048e5b58d275a0b63e842" minOccurs="0"/>
                <xsd:element ref="ns5:ce5cb620259f48ee92040608c5c7f95f" minOccurs="0"/>
                <xsd:element ref="ns7:o9c6e3ded9374481b81c805a31f4da47" minOccurs="0"/>
                <xsd:element ref="ns7:pfff3eb5fb58411eb1c4664bdf7406d5" minOccurs="0"/>
                <xsd:element ref="ns7:caa0335ec1e1404990a652dff170f94e" minOccurs="0"/>
                <xsd:element ref="ns3:csnLinkedConversations" minOccurs="0"/>
                <xsd:element ref="ns2:Date_x002f_Heure" minOccurs="0"/>
                <xsd:element ref="ns2:lcf76f155ced4ddcb4097134ff3c332f" minOccurs="0"/>
                <xsd:element ref="ns2:c6ce7cb631ca41929c09ab603fb0aa36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ocumentSetDescription" ma:index="27" nillable="true" ma:displayName="Description" ma:description="A description of the Document Set" ma:internalName="DocumentSetDescription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c12075-8771-4f68-9434-89f3255ddb6a" elementFormDefault="qualified">
    <xsd:import namespace="http://schemas.microsoft.com/office/2006/documentManagement/types"/>
    <xsd:import namespace="http://schemas.microsoft.com/office/infopath/2007/PartnerControls"/>
    <xsd:element name="Num_x00e9_ro_x0020_de_x0020_syndicat" ma:index="2" nillable="true" ma:displayName="Numéro de syndicat" ma:internalName="Num_x00e9_ro_x0020_de_x0020_syndicat" ma:readOnly="false">
      <xsd:simpleType>
        <xsd:restriction base="dms:Text">
          <xsd:maxLength value="255"/>
        </xsd:restriction>
      </xsd:simpleType>
    </xsd:element>
    <xsd:element name="APPROUV_x00c9_" ma:index="3" nillable="true" ma:displayName="APPROUVÉ" ma:default="0" ma:description="Approbation par la coordination" ma:format="Dropdown" ma:internalName="APPROUV_x00c9_" ma:readOnly="false">
      <xsd:simpleType>
        <xsd:restriction base="dms:Boolean"/>
      </xsd:simpleType>
    </xsd:element>
    <xsd:element name="_Flow_SignoffStatus" ma:index="4" nillable="true" ma:displayName="État de validation" ma:internalName="_x00c9_tat_x0020_de_x0020_validation" ma:readOnly="false">
      <xsd:simpleType>
        <xsd:restriction base="dms:Text"/>
      </xsd:simpleType>
    </xsd:element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hidden="true" ma:internalName="MediaServiceKeyPoints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hidden="true" ma:internalName="MediaServiceAutoTags" ma:readOnly="true">
      <xsd:simpleType>
        <xsd:restriction base="dms:Text"/>
      </xsd:simpleType>
    </xsd:element>
    <xsd:element name="MediaServiceLocation" ma:index="19" nillable="true" ma:displayName="Location" ma:hidden="true" ma:internalName="MediaServiceLocation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hidden="true" ma:internalName="MediaServiceOCR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Date_x002f_Heure" ma:index="49" nillable="true" ma:displayName="Date/Heure" ma:format="DateOnly" ma:internalName="Date_x002f_Heure">
      <xsd:simpleType>
        <xsd:restriction base="dms:DateTime"/>
      </xsd:simpleType>
    </xsd:element>
    <xsd:element name="lcf76f155ced4ddcb4097134ff3c332f" ma:index="51" nillable="true" ma:taxonomy="true" ma:internalName="lcf76f155ced4ddcb4097134ff3c332f" ma:taxonomyFieldName="MediaServiceImageTags" ma:displayName="Balises d’images" ma:readOnly="false" ma:fieldId="{5cf76f15-5ced-4ddc-b409-7134ff3c332f}" ma:taxonomyMulti="true" ma:sspId="3e7a519b-212d-4352-90e8-ee830e9905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6ce7cb631ca41929c09ab603fb0aa36" ma:index="53" nillable="true" ma:taxonomy="true" ma:internalName="c6ce7cb631ca41929c09ab603fb0aa36" ma:taxonomyFieldName="Employeur" ma:displayName="Employeur" ma:default="" ma:fieldId="{c6ce7cb6-31ca-4192-9c09-ab603fb0aa36}" ma:taxonomyMulti="true" ma:sspId="3e7a519b-212d-4352-90e8-ee830e9905a0" ma:termSetId="73e0e1da-c5e8-4179-b9fd-d41e0888c135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e47dc3-7f1c-414a-a201-a91b734d76d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hidden="true" ma:internalName="SharedWithDetails" ma:readOnly="true">
      <xsd:simpleType>
        <xsd:restriction base="dms:Note"/>
      </xsd:simpleType>
    </xsd:element>
    <xsd:element name="TaxCatchAll" ma:index="29" nillable="true" ma:displayName="Taxonomy Catch All Column" ma:hidden="true" ma:list="{055c652d-7c89-4961-8aa6-323c152a6c05}" ma:internalName="TaxCatchAll" ma:showField="CatchAllData" ma:web="8ee47dc3-7f1c-414a-a201-a91b734d76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snLinkedConversations" ma:index="48" nillable="true" ma:displayName="Conversations liées" ma:internalName="csnLinkedConversations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cb9fcf-8b97-401b-8ca5-6a8db4f5bc19" elementFormDefault="qualified">
    <xsd:import namespace="http://schemas.microsoft.com/office/2006/documentManagement/types"/>
    <xsd:import namespace="http://schemas.microsoft.com/office/infopath/2007/PartnerControls"/>
    <xsd:element name="me82a6e0f8a74222ad817dcafd8484b7" ma:index="24" nillable="true" ma:taxonomy="true" ma:internalName="me82a6e0f8a74222ad817dcafd8484b7" ma:taxonomyFieldName="csnService" ma:displayName="Service/Module" ma:default="" ma:fieldId="{6e82a6e0-f8a7-4222-ad81-7dcafd8484b7}" ma:taxonomyMulti="true" ma:sspId="3e7a519b-212d-4352-90e8-ee830e9905a0" ma:termSetId="276cd23f-01b8-4383-a59e-f6c758186172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9c9462-edc3-4f12-a45e-7b3db376d223" elementFormDefault="qualified">
    <xsd:import namespace="http://schemas.microsoft.com/office/2006/documentManagement/types"/>
    <xsd:import namespace="http://schemas.microsoft.com/office/infopath/2007/PartnerControls"/>
    <xsd:element name="p8f8ad182de2428784bc7d1573dabf72" ma:index="25" nillable="true" ma:taxonomy="true" ma:internalName="p8f8ad182de2428784bc7d1573dabf72" ma:taxonomyFieldName="csnWorkspaceClassification" ma:displayName="Classification" ma:default="1;#FNCC|9a9df448-c823-405e-8e6e-5aa3da1044b0" ma:fieldId="{98f8ad18-2de2-4287-84bc-7d1573dabf72}" ma:taxonomyMulti="true" ma:sspId="3e7a519b-212d-4352-90e8-ee830e9905a0" ma:termSetId="7aee7750-ec99-461b-89db-3cd533d2870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b3f3a7d558e4a5991ed54e7df808df6" ma:index="26" nillable="true" ma:taxonomy="true" ma:internalName="bb3f3a7d558e4a5991ed54e7df808df6" ma:taxonomyFieldName="csnDocumentType" ma:displayName="Type de document" ma:default="" ma:fieldId="{bb3f3a7d-558e-4a59-91ed-54e7df808df6}" ma:sspId="3e7a519b-212d-4352-90e8-ee830e9905a0" ma:termSetId="6ba9b24e-6925-4ace-8d05-99dd1f72099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e5cb620259f48ee92040608c5c7f95f" ma:index="35" nillable="true" ma:taxonomy="true" ma:internalName="ce5cb620259f48ee92040608c5c7f95f" ma:taxonomyFieldName="csnObject" ma:displayName="Objet" ma:default="" ma:fieldId="{ce5cb620-259f-48ee-9204-0608c5c7f95f}" ma:taxonomyMulti="true" ma:sspId="3e7a519b-212d-4352-90e8-ee830e9905a0" ma:termSetId="b3a60b4b-ee72-4fca-8d6d-9a6abc11d34b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d7a349-c8b0-4937-87f8-6e3063b96aea" elementFormDefault="qualified">
    <xsd:import namespace="http://schemas.microsoft.com/office/2006/documentManagement/types"/>
    <xsd:import namespace="http://schemas.microsoft.com/office/infopath/2007/PartnerControls"/>
    <xsd:element name="o3393a66dd7a46e1bbf4504212b37d62" ma:index="31" nillable="true" ma:taxonomy="true" ma:internalName="o3393a66dd7a46e1bbf4504212b37d62" ma:taxonomyFieldName="csnSyndicate" ma:displayName="Syndicat" ma:default="" ma:fieldId="{83393a66-dd7a-46e1-bbf4-504212b37d62}" ma:taxonomyMulti="true" ma:sspId="3e7a519b-212d-4352-90e8-ee830e9905a0" ma:termSetId="28dfe3cf-ee3d-4967-b087-ff6b7a78d90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1bbc7d6c7d142f0a809de8bb3ec6b93" ma:index="32" nillable="true" ma:taxonomy="true" ma:internalName="g1bbc7d6c7d142f0a809de8bb3ec6b93" ma:taxonomyFieldName="csnSector" ma:displayName="Secteur" ma:default="" ma:fieldId="{01bbc7d6-c7d1-42f0-a809-de8bb3ec6b93}" ma:taxonomyMulti="true" ma:sspId="3e7a519b-212d-4352-90e8-ee830e9905a0" ma:termSetId="78534aeb-021c-4fce-90f8-894e2bd112e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47dbf6dee564df49cf5887a6bfe323c" ma:index="33" nillable="true" ma:taxonomy="true" ma:internalName="e47dbf6dee564df49cf5887a6bfe323c" ma:taxonomyFieldName="csnFederation" ma:displayName="Fédération" ma:default="19;#FNCC|9a9df448-c823-405e-8e6e-5aa3da1044b0" ma:fieldId="{e47dbf6d-ee56-4df4-9cf5-887a6bfe323c}" ma:taxonomyMulti="true" ma:sspId="3e7a519b-212d-4352-90e8-ee830e9905a0" ma:termSetId="fb134ab5-d727-44c2-9d03-e7ee32718de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c52787edc6048e5b58d275a0b63e842" ma:index="34" nillable="true" ma:taxonomy="true" ma:internalName="ic52787edc6048e5b58d275a0b63e842" ma:taxonomyFieldName="csnCounsil" ma:displayName="Conseil central" ma:default="" ma:fieldId="{2c52787e-dc60-48e5-b58d-275a0b63e842}" ma:taxonomyMulti="true" ma:sspId="3e7a519b-212d-4352-90e8-ee830e9905a0" ma:termSetId="56af6f3b-6a9c-4179-8f1c-5107eabf82af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8714f7-a138-40bb-9404-625c73db62b8" elementFormDefault="qualified">
    <xsd:import namespace="http://schemas.microsoft.com/office/2006/documentManagement/types"/>
    <xsd:import namespace="http://schemas.microsoft.com/office/infopath/2007/PartnerControls"/>
    <xsd:element name="o9c6e3ded9374481b81c805a31f4da47" ma:index="36" nillable="true" ma:taxonomy="true" ma:internalName="o9c6e3ded9374481b81c805a31f4da47" ma:taxonomyFieldName="csnSubSector" ma:displayName="Sous secteur" ma:default="" ma:fieldId="{89c6e3de-d937-4481-b81c-805a31f4da47}" ma:taxonomyMulti="true" ma:sspId="3e7a519b-212d-4352-90e8-ee830e9905a0" ma:termSetId="32e7b64f-5bf5-4e54-b054-2938132f021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fff3eb5fb58411eb1c4664bdf7406d5" ma:index="37" nillable="true" ma:taxonomy="true" ma:internalName="pfff3eb5fb58411eb1c4664bdf7406d5" ma:taxonomyFieldName="csnSubRegion" ma:displayName="Sous région" ma:default="" ma:fieldId="{9fff3eb5-fb58-411e-b1c4-664bdf7406d5}" ma:taxonomyMulti="true" ma:sspId="3e7a519b-212d-4352-90e8-ee830e9905a0" ma:termSetId="6410efda-1bea-498e-ba0b-a8f4e5d1e20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aa0335ec1e1404990a652dff170f94e" ma:index="38" nillable="true" ma:taxonomy="true" ma:internalName="caa0335ec1e1404990a652dff170f94e" ma:taxonomyFieldName="csnRegion" ma:displayName="Région" ma:default="" ma:fieldId="{caa0335e-c1e1-4049-90a6-52dff170f94e}" ma:taxonomyMulti="true" ma:sspId="3e7a519b-212d-4352-90e8-ee830e9905a0" ma:termSetId="b4ebd8ac-55ae-4811-ad9e-a4e82affe8ac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Type de contenu"/>
        <xsd:element ref="dc:title" minOccurs="0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861605-B1C0-4BCB-BC29-B0BED6CC85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0F006E-CFBA-42F5-9FF9-61FCF419D29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90327C32-824A-475F-9AB5-E9891EA2BFB2}"/>
</file>

<file path=docMetadata/LabelInfo.xml><?xml version="1.0" encoding="utf-8"?>
<clbl:labelList xmlns:clbl="http://schemas.microsoft.com/office/2020/mipLabelMetadata">
  <clbl:label id="{068fa33a-09da-4f7d-a782-380be483c564}" enabled="0" method="" siteId="{068fa33a-09da-4f7d-a782-380be483c56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Suivi des habitudes saines</Template>
  <TotalTime>2024</TotalTime>
  <Words>341</Words>
  <Application>Microsoft Office PowerPoint</Application>
  <PresentationFormat>Grand écran</PresentationFormat>
  <Paragraphs>66</Paragraphs>
  <Slides>10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Cambria</vt:lpstr>
      <vt:lpstr>Century Gothic</vt:lpstr>
      <vt:lpstr>Segoe UI</vt:lpstr>
      <vt:lpstr>Symbol</vt:lpstr>
      <vt:lpstr>Thème Office</vt:lpstr>
      <vt:lpstr>Orientations de la CSN  en santé et  services socaiux</vt:lpstr>
      <vt:lpstr>Première Plateforme CSN en santé et services sociaux</vt:lpstr>
      <vt:lpstr>Évolution du système de santé et des besoins de la population</vt:lpstr>
      <vt:lpstr>La privatisation  du système de santé</vt:lpstr>
      <vt:lpstr>Grandes orientations de la CSN</vt:lpstr>
      <vt:lpstr>1. Consolider le caractère public du réseau</vt:lpstr>
      <vt:lpstr>2. Garantir un financement  à la hauteur des besoins</vt:lpstr>
      <vt:lpstr>3. Assurer une gestion décentralisée, démocratique et publique du réseau</vt:lpstr>
      <vt:lpstr>4. Valoriser le personnel et les professions de la santé et des services sociaux</vt:lpstr>
      <vt:lpstr>Merci!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Orientations de la CSN  en santé et  services socaiux</dc:title>
  <dc:creator>Marjorie Houle</dc:creator>
  <cp:lastModifiedBy>Marjorie Houle</cp:lastModifiedBy>
  <cp:revision>6</cp:revision>
  <dcterms:created xsi:type="dcterms:W3CDTF">2023-03-09T20:07:28Z</dcterms:created>
  <dcterms:modified xsi:type="dcterms:W3CDTF">2023-06-07T15:59:52Z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